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345" r:id="rId4"/>
    <p:sldId id="2363" r:id="rId6"/>
    <p:sldId id="2488" r:id="rId7"/>
    <p:sldId id="2349" r:id="rId8"/>
    <p:sldId id="2369" r:id="rId9"/>
    <p:sldId id="2351" r:id="rId10"/>
    <p:sldId id="2490" r:id="rId11"/>
    <p:sldId id="2489" r:id="rId12"/>
    <p:sldId id="2491" r:id="rId13"/>
    <p:sldId id="2492" r:id="rId14"/>
    <p:sldId id="2493" r:id="rId15"/>
    <p:sldId id="2482" r:id="rId16"/>
    <p:sldId id="2483" r:id="rId17"/>
    <p:sldId id="2484" r:id="rId18"/>
    <p:sldId id="2485" r:id="rId19"/>
    <p:sldId id="2486" r:id="rId20"/>
    <p:sldId id="2487" r:id="rId21"/>
    <p:sldId id="236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1D1"/>
    <a:srgbClr val="C7CCCC"/>
    <a:srgbClr val="888C8B"/>
    <a:srgbClr val="002060"/>
    <a:srgbClr val="017D92"/>
    <a:srgbClr val="006F89"/>
    <a:srgbClr val="016079"/>
    <a:srgbClr val="3F424F"/>
    <a:srgbClr val="9B754F"/>
    <a:srgbClr val="FCDC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58" autoAdjust="0"/>
    <p:restoredTop sz="94660"/>
  </p:normalViewPr>
  <p:slideViewPr>
    <p:cSldViewPr snapToGrid="0" showGuides="1">
      <p:cViewPr varScale="1">
        <p:scale>
          <a:sx n="102" d="100"/>
          <a:sy n="102" d="100"/>
        </p:scale>
        <p:origin x="78" y="396"/>
      </p:cViewPr>
      <p:guideLst>
        <p:guide orient="horz" pos="2176"/>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BD093FB-4CAE-4AB7-A7E8-6D84155CB2A2}" type="doc">
      <dgm:prSet loTypeId="relationship" loCatId="relationship" qsTypeId="urn:microsoft.com/office/officeart/2005/8/quickstyle/simple1" qsCatId="simple" csTypeId="urn:microsoft.com/office/officeart/2005/8/colors/colorful3" csCatId="accent1" phldr="0"/>
      <dgm:spPr/>
      <dgm:t>
        <a:bodyPr/>
        <a:p>
          <a:endParaRPr lang="zh-CN" altLang="en-US"/>
        </a:p>
      </dgm:t>
    </dgm:pt>
    <dgm:pt modelId="{20DCF60B-FA6F-487D-8FD9-36FAA5F358BE}">
      <dgm:prSet phldrT="[文本]" phldr="0" custT="1"/>
      <dgm:spPr/>
      <dgm:t>
        <a:bodyPr vert="horz" wrap="square"/>
        <a:p>
          <a:pPr>
            <a:lnSpc>
              <a:spcPct val="100000"/>
            </a:lnSpc>
            <a:spcBef>
              <a:spcPct val="0"/>
            </a:spcBef>
            <a:spcAft>
              <a:spcPct val="35000"/>
            </a:spcAft>
          </a:pPr>
          <a:r>
            <a:rPr lang="zh-CN" altLang="en-US" sz="1800"/>
            <a:t>穿皮鞋</a:t>
          </a:r>
          <a:r>
            <a:rPr lang="zh-CN" altLang="en-US" sz="1800"/>
            <a:t>不</a:t>
          </a:r>
          <a:r>
            <a:rPr lang="zh-CN" altLang="en-US" sz="1800"/>
            <a:t>带</a:t>
          </a:r>
          <a:r>
            <a:rPr lang="zh-CN" altLang="en-US" sz="1800"/>
            <a:t>手表</a:t>
          </a:r>
          <a:r>
            <a:rPr lang="zh-CN" altLang="en-US" sz="1800"/>
            <a:t>的</a:t>
          </a:r>
          <a:r>
            <a:rPr lang="zh-CN" altLang="en-US" sz="1800"/>
            <a:t>特朗普</a:t>
          </a:r>
          <a:r>
            <a:rPr lang="zh-CN" altLang="en-US" sz="1800"/>
            <a:t/>
          </a:r>
          <a:endParaRPr lang="zh-CN" altLang="en-US" sz="1800"/>
        </a:p>
      </dgm:t>
    </dgm:pt>
    <dgm:pt modelId="{3C791B8E-0834-4626-9988-05330F1EEA26}" cxnId="{A07A6C4C-87B4-41C8-8367-4A6516694EE3}" type="parTrans">
      <dgm:prSet/>
      <dgm:spPr/>
      <dgm:t>
        <a:bodyPr/>
        <a:p>
          <a:endParaRPr lang="zh-CN" altLang="en-US"/>
        </a:p>
      </dgm:t>
    </dgm:pt>
    <dgm:pt modelId="{C01E42AA-C8F0-4039-9BB5-4A33BE6AC1D2}" cxnId="{A07A6C4C-87B4-41C8-8367-4A6516694EE3}" type="sibTrans">
      <dgm:prSet/>
      <dgm:spPr/>
      <dgm:t>
        <a:bodyPr/>
        <a:p>
          <a:endParaRPr lang="zh-CN" altLang="en-US"/>
        </a:p>
      </dgm:t>
    </dgm:pt>
    <dgm:pt modelId="{17763BE5-6176-4BB0-9066-C1E6BE790D0F}">
      <dgm:prSet phldrT="[文本]" phldr="0" custT="1"/>
      <dgm:spPr/>
      <dgm:t>
        <a:bodyPr vert="horz" wrap="square"/>
        <a:p>
          <a:pPr>
            <a:lnSpc>
              <a:spcPct val="100000"/>
            </a:lnSpc>
            <a:spcBef>
              <a:spcPct val="0"/>
            </a:spcBef>
            <a:spcAft>
              <a:spcPct val="35000"/>
            </a:spcAft>
          </a:pPr>
          <a:r>
            <a:rPr lang="zh-CN" altLang="en-US" sz="1800"/>
            <a:t>穿</a:t>
          </a:r>
          <a:r>
            <a:rPr lang="zh-CN" altLang="en-US" sz="1800"/>
            <a:t>皮鞋</a:t>
          </a:r>
          <a:r>
            <a:rPr lang="zh-CN" altLang="en-US" sz="1800"/>
            <a:t>带</a:t>
          </a:r>
          <a:r>
            <a:rPr lang="zh-CN" altLang="en-US" sz="1800"/>
            <a:t>手表的</a:t>
          </a:r>
          <a:r>
            <a:rPr lang="zh-CN" altLang="en-US" sz="1800"/>
            <a:t>马斯克</a:t>
          </a:r>
          <a:r>
            <a:rPr lang="zh-CN" altLang="en-US" sz="1800"/>
            <a:t/>
          </a:r>
          <a:endParaRPr lang="zh-CN" altLang="en-US" sz="1800"/>
        </a:p>
      </dgm:t>
    </dgm:pt>
    <dgm:pt modelId="{87E88404-0FB1-4A94-9D6B-08D5CF00F6DE}" cxnId="{334F2AAA-4B3A-4C6E-A4F2-40F16625CD5F}" type="parTrans">
      <dgm:prSet/>
      <dgm:spPr/>
      <dgm:t>
        <a:bodyPr/>
        <a:p>
          <a:endParaRPr lang="zh-CN" altLang="en-US"/>
        </a:p>
      </dgm:t>
    </dgm:pt>
    <dgm:pt modelId="{79814EBC-0D8A-4034-B989-3D251DCF874E}" cxnId="{334F2AAA-4B3A-4C6E-A4F2-40F16625CD5F}" type="sibTrans">
      <dgm:prSet/>
      <dgm:spPr/>
      <dgm:t>
        <a:bodyPr/>
        <a:p>
          <a:endParaRPr lang="zh-CN" altLang="en-US"/>
        </a:p>
      </dgm:t>
    </dgm:pt>
    <dgm:pt modelId="{67FEDECD-5C71-491F-81D3-21684469E912}">
      <dgm:prSet phldrT="[文本]" phldr="0" custT="1"/>
      <dgm:spPr/>
      <dgm:t>
        <a:bodyPr vert="horz" wrap="square"/>
        <a:p>
          <a:pPr>
            <a:lnSpc>
              <a:spcPct val="100000"/>
            </a:lnSpc>
            <a:spcBef>
              <a:spcPct val="0"/>
            </a:spcBef>
            <a:spcAft>
              <a:spcPct val="35000"/>
            </a:spcAft>
          </a:pPr>
          <a:r>
            <a:rPr lang="zh-CN" altLang="en-US" sz="1600"/>
            <a:t>不穿</a:t>
          </a:r>
          <a:r>
            <a:rPr lang="zh-CN" altLang="en-US" sz="1600"/>
            <a:t>皮鞋</a:t>
          </a:r>
          <a:r>
            <a:rPr lang="zh-CN" altLang="en-US" sz="1600"/>
            <a:t>不带手表</a:t>
          </a:r>
          <a:r>
            <a:rPr lang="zh-CN" altLang="en-US" sz="1600"/>
            <a:t>的</a:t>
          </a:r>
          <a:r>
            <a:rPr lang="zh-CN" altLang="en-US" sz="1600"/>
            <a:t>我</a:t>
          </a:r>
          <a:r>
            <a:rPr lang="zh-CN" altLang="en-US" sz="1600"/>
            <a:t/>
          </a:r>
          <a:endParaRPr lang="zh-CN" altLang="en-US" sz="1600"/>
        </a:p>
      </dgm:t>
    </dgm:pt>
    <dgm:pt modelId="{D2CD8B9A-462B-4BA5-B7FE-F543C0619EDD}" cxnId="{18B2373A-6863-4386-8D7A-A4F1F945A49E}" type="parTrans">
      <dgm:prSet/>
      <dgm:spPr/>
      <dgm:t>
        <a:bodyPr/>
        <a:p>
          <a:endParaRPr lang="zh-CN" altLang="en-US"/>
        </a:p>
      </dgm:t>
    </dgm:pt>
    <dgm:pt modelId="{8F5E6D4F-D02B-43C4-AD22-4E45205DF7A2}" cxnId="{18B2373A-6863-4386-8D7A-A4F1F945A49E}" type="sibTrans">
      <dgm:prSet/>
      <dgm:spPr/>
      <dgm:t>
        <a:bodyPr/>
        <a:p>
          <a:endParaRPr lang="zh-CN" altLang="en-US"/>
        </a:p>
      </dgm:t>
    </dgm:pt>
    <dgm:pt modelId="{45868E01-3584-4B38-AA3A-4841A018EAC0}">
      <dgm:prSet phldrT="[文本]" phldr="0" custT="1"/>
      <dgm:spPr/>
      <dgm:t>
        <a:bodyPr vert="horz" wrap="square"/>
        <a:p>
          <a:pPr>
            <a:lnSpc>
              <a:spcPct val="100000"/>
            </a:lnSpc>
            <a:spcBef>
              <a:spcPct val="0"/>
            </a:spcBef>
            <a:spcAft>
              <a:spcPct val="35000"/>
            </a:spcAft>
          </a:pPr>
          <a:r>
            <a:rPr lang="zh-CN" altLang="en-US" sz="2400"/>
            <a:t/>
          </a:r>
          <a:endParaRPr lang="zh-CN" altLang="en-US" sz="2400"/>
        </a:p>
      </dgm:t>
    </dgm:pt>
    <dgm:pt modelId="{A606A898-9BBA-4BA5-A986-E1FAC305EBE9}" cxnId="{2BE80E86-25EB-4ED8-9BD5-130A054A35C8}" type="parTrans">
      <dgm:prSet/>
      <dgm:spPr/>
      <dgm:t>
        <a:bodyPr/>
        <a:p>
          <a:endParaRPr lang="zh-CN" altLang="en-US"/>
        </a:p>
      </dgm:t>
    </dgm:pt>
    <dgm:pt modelId="{86E355F0-09E1-412E-9350-D6C53AEB0EC2}" cxnId="{2BE80E86-25EB-4ED8-9BD5-130A054A35C8}" type="sibTrans">
      <dgm:prSet/>
      <dgm:spPr/>
      <dgm:t>
        <a:bodyPr/>
        <a:p>
          <a:endParaRPr lang="zh-CN" altLang="en-US"/>
        </a:p>
      </dgm:t>
    </dgm:pt>
    <dgm:pt modelId="{6A0009CF-93CA-43A0-8C51-1CFD90662217}" type="pres">
      <dgm:prSet presAssocID="{8BD093FB-4CAE-4AB7-A7E8-6D84155CB2A2}" presName="Name0" presStyleCnt="0">
        <dgm:presLayoutVars>
          <dgm:chMax val="4"/>
          <dgm:resizeHandles val="exact"/>
        </dgm:presLayoutVars>
      </dgm:prSet>
      <dgm:spPr/>
    </dgm:pt>
    <dgm:pt modelId="{AA468661-6A24-4E3A-BEAA-CEDF2B1E1530}" type="pres">
      <dgm:prSet presAssocID="{8BD093FB-4CAE-4AB7-A7E8-6D84155CB2A2}" presName="ellipse" presStyleLbl="trBgShp" presStyleIdx="0" presStyleCnt="1"/>
      <dgm:spPr/>
    </dgm:pt>
    <dgm:pt modelId="{E27176FA-45BD-45D1-B49F-297EE6828049}" type="pres">
      <dgm:prSet presAssocID="{8BD093FB-4CAE-4AB7-A7E8-6D84155CB2A2}" presName="arrow1" presStyleLbl="fgShp" presStyleIdx="0" presStyleCnt="1"/>
      <dgm:spPr/>
    </dgm:pt>
    <dgm:pt modelId="{FFF855C3-C739-48D8-A42B-031E32F6BE75}" type="pres">
      <dgm:prSet presAssocID="{8BD093FB-4CAE-4AB7-A7E8-6D84155CB2A2}" presName="rectangle" presStyleLbl="revTx" presStyleIdx="0" presStyleCnt="1" custFlipHor="1" custScaleX="53843" custLinFactNeighborX="-58815" custLinFactNeighborY="-18856">
        <dgm:presLayoutVars>
          <dgm:bulletEnabled val="1"/>
        </dgm:presLayoutVars>
      </dgm:prSet>
      <dgm:spPr/>
    </dgm:pt>
    <dgm:pt modelId="{6A34959F-3E10-45EF-A126-27DDEE83C0BC}" type="pres">
      <dgm:prSet presAssocID="{17763BE5-6176-4BB0-9066-C1E6BE790D0F}" presName="item1" presStyleLbl="node1" presStyleIdx="0" presStyleCnt="3">
        <dgm:presLayoutVars>
          <dgm:bulletEnabled val="1"/>
        </dgm:presLayoutVars>
      </dgm:prSet>
      <dgm:spPr/>
    </dgm:pt>
    <dgm:pt modelId="{D0CAE59A-2ABA-4309-B2AC-7DFEF7ED82ED}" type="pres">
      <dgm:prSet presAssocID="{67FEDECD-5C71-491F-81D3-21684469E912}" presName="item2" presStyleLbl="node1" presStyleIdx="1" presStyleCnt="3">
        <dgm:presLayoutVars>
          <dgm:bulletEnabled val="1"/>
        </dgm:presLayoutVars>
      </dgm:prSet>
      <dgm:spPr/>
    </dgm:pt>
    <dgm:pt modelId="{D3FD54F9-E03C-44C9-96FE-00CC87B8671B}" type="pres">
      <dgm:prSet presAssocID="{45868E01-3584-4B38-AA3A-4841A018EAC0}" presName="item3" presStyleLbl="node1" presStyleIdx="2" presStyleCnt="3">
        <dgm:presLayoutVars>
          <dgm:bulletEnabled val="1"/>
        </dgm:presLayoutVars>
      </dgm:prSet>
      <dgm:spPr/>
    </dgm:pt>
    <dgm:pt modelId="{3AAF27F1-71EC-4F6D-80D6-B6B07BA5F811}" type="pres">
      <dgm:prSet presAssocID="{8BD093FB-4CAE-4AB7-A7E8-6D84155CB2A2}" presName="funnel" presStyleLbl="trAlignAcc1" presStyleIdx="0" presStyleCnt="1" custLinFactNeighborX="8" custLinFactNeighborY="-893"/>
      <dgm:spPr/>
    </dgm:pt>
  </dgm:ptLst>
  <dgm:cxnLst>
    <dgm:cxn modelId="{A07A6C4C-87B4-41C8-8367-4A6516694EE3}" srcId="{8BD093FB-4CAE-4AB7-A7E8-6D84155CB2A2}" destId="{20DCF60B-FA6F-487D-8FD9-36FAA5F358BE}" srcOrd="0" destOrd="0" parTransId="{3C791B8E-0834-4626-9988-05330F1EEA26}" sibTransId="{C01E42AA-C8F0-4039-9BB5-4A33BE6AC1D2}"/>
    <dgm:cxn modelId="{334F2AAA-4B3A-4C6E-A4F2-40F16625CD5F}" srcId="{8BD093FB-4CAE-4AB7-A7E8-6D84155CB2A2}" destId="{17763BE5-6176-4BB0-9066-C1E6BE790D0F}" srcOrd="1" destOrd="0" parTransId="{87E88404-0FB1-4A94-9D6B-08D5CF00F6DE}" sibTransId="{79814EBC-0D8A-4034-B989-3D251DCF874E}"/>
    <dgm:cxn modelId="{18B2373A-6863-4386-8D7A-A4F1F945A49E}" srcId="{8BD093FB-4CAE-4AB7-A7E8-6D84155CB2A2}" destId="{67FEDECD-5C71-491F-81D3-21684469E912}" srcOrd="2" destOrd="0" parTransId="{D2CD8B9A-462B-4BA5-B7FE-F543C0619EDD}" sibTransId="{8F5E6D4F-D02B-43C4-AD22-4E45205DF7A2}"/>
    <dgm:cxn modelId="{2BE80E86-25EB-4ED8-9BD5-130A054A35C8}" srcId="{8BD093FB-4CAE-4AB7-A7E8-6D84155CB2A2}" destId="{45868E01-3584-4B38-AA3A-4841A018EAC0}" srcOrd="3" destOrd="0" parTransId="{A606A898-9BBA-4BA5-A986-E1FAC305EBE9}" sibTransId="{86E355F0-09E1-412E-9350-D6C53AEB0EC2}"/>
    <dgm:cxn modelId="{028F15AD-879B-4A29-B2C5-947A69FF4162}" type="presOf" srcId="{8BD093FB-4CAE-4AB7-A7E8-6D84155CB2A2}" destId="{6A0009CF-93CA-43A0-8C51-1CFD90662217}" srcOrd="0" destOrd="0" presId="urn:microsoft.com/office/officeart/2005/8/layout/funnel1"/>
    <dgm:cxn modelId="{FE55BD52-AE2C-4EFB-B065-7DEBF2690EF1}" type="presParOf" srcId="{6A0009CF-93CA-43A0-8C51-1CFD90662217}" destId="{AA468661-6A24-4E3A-BEAA-CEDF2B1E1530}" srcOrd="0" destOrd="0" presId="urn:microsoft.com/office/officeart/2005/8/layout/funnel1"/>
    <dgm:cxn modelId="{62F51AF5-6CE7-48F5-A95D-D0FD56CFD4A4}" type="presParOf" srcId="{6A0009CF-93CA-43A0-8C51-1CFD90662217}" destId="{E27176FA-45BD-45D1-B49F-297EE6828049}" srcOrd="1" destOrd="0" presId="urn:microsoft.com/office/officeart/2005/8/layout/funnel1"/>
    <dgm:cxn modelId="{A9E0E273-A1A8-4C4F-9843-553F2A572569}" type="presParOf" srcId="{6A0009CF-93CA-43A0-8C51-1CFD90662217}" destId="{FFF855C3-C739-48D8-A42B-031E32F6BE75}" srcOrd="2" destOrd="0" presId="urn:microsoft.com/office/officeart/2005/8/layout/funnel1"/>
    <dgm:cxn modelId="{FF26D258-02C2-4571-BE99-4D9D4284C386}" type="presOf" srcId="{45868E01-3584-4B38-AA3A-4841A018EAC0}" destId="{FFF855C3-C739-48D8-A42B-031E32F6BE75}" srcOrd="0" destOrd="0" presId="urn:microsoft.com/office/officeart/2005/8/layout/funnel1"/>
    <dgm:cxn modelId="{90CB5CAA-5DE6-46DB-AE8B-E09272E8C77B}" type="presParOf" srcId="{6A0009CF-93CA-43A0-8C51-1CFD90662217}" destId="{6A34959F-3E10-45EF-A126-27DDEE83C0BC}" srcOrd="3" destOrd="0" presId="urn:microsoft.com/office/officeart/2005/8/layout/funnel1"/>
    <dgm:cxn modelId="{2BD55A17-C661-4137-8404-B513AE7C6D4A}" type="presOf" srcId="{67FEDECD-5C71-491F-81D3-21684469E912}" destId="{6A34959F-3E10-45EF-A126-27DDEE83C0BC}" srcOrd="0" destOrd="0" presId="urn:microsoft.com/office/officeart/2005/8/layout/funnel1"/>
    <dgm:cxn modelId="{EC6A7522-48B9-4D29-B2FF-214D1AF78A72}" type="presParOf" srcId="{6A0009CF-93CA-43A0-8C51-1CFD90662217}" destId="{D0CAE59A-2ABA-4309-B2AC-7DFEF7ED82ED}" srcOrd="4" destOrd="0" presId="urn:microsoft.com/office/officeart/2005/8/layout/funnel1"/>
    <dgm:cxn modelId="{EA09E94B-A972-4EEB-9590-F18B2DE6E8E8}" type="presOf" srcId="{17763BE5-6176-4BB0-9066-C1E6BE790D0F}" destId="{D0CAE59A-2ABA-4309-B2AC-7DFEF7ED82ED}" srcOrd="0" destOrd="0" presId="urn:microsoft.com/office/officeart/2005/8/layout/funnel1"/>
    <dgm:cxn modelId="{C56C044E-CC57-492E-96FC-7F87165A1C03}" type="presParOf" srcId="{6A0009CF-93CA-43A0-8C51-1CFD90662217}" destId="{D3FD54F9-E03C-44C9-96FE-00CC87B8671B}" srcOrd="5" destOrd="0" presId="urn:microsoft.com/office/officeart/2005/8/layout/funnel1"/>
    <dgm:cxn modelId="{90D57A20-7A2D-4E71-94A1-3401400C3284}" type="presOf" srcId="{20DCF60B-FA6F-487D-8FD9-36FAA5F358BE}" destId="{D3FD54F9-E03C-44C9-96FE-00CC87B8671B}" srcOrd="0" destOrd="0" presId="urn:microsoft.com/office/officeart/2005/8/layout/funnel1"/>
    <dgm:cxn modelId="{EC7156F3-D703-4AB0-8059-7230DC8DEA53}" type="presParOf" srcId="{6A0009CF-93CA-43A0-8C51-1CFD90662217}" destId="{3AAF27F1-71EC-4F6D-80D6-B6B07BA5F811}" srcOrd="6" destOrd="0" presId="urn:microsoft.com/office/officeart/2005/8/layout/funnel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773069" cy="5418455"/>
        <a:chOff x="0" y="0"/>
        <a:chExt cx="6773069" cy="5418455"/>
      </a:xfrm>
    </dsp:grpSpPr>
    <dsp:sp modelId="{AA468661-6A24-4E3A-BEAA-CEDF2B1E1530}">
      <dsp:nvSpPr>
        <dsp:cNvPr id="3" name="椭圆 2"/>
        <dsp:cNvSpPr/>
      </dsp:nvSpPr>
      <dsp:spPr bwMode="white">
        <a:xfrm>
          <a:off x="1872912" y="220125"/>
          <a:ext cx="4368629" cy="1517167"/>
        </a:xfrm>
        <a:prstGeom prst="ellipse">
          <a:avLst/>
        </a:prstGeom>
      </dsp:spPr>
      <dsp:style>
        <a:lnRef idx="0">
          <a:schemeClr val="accent3"/>
        </a:lnRef>
        <a:fillRef idx="1">
          <a:schemeClr val="accent2">
            <a:tint val="50000"/>
            <a:alpha val="40000"/>
          </a:schemeClr>
        </a:fillRef>
        <a:effectRef idx="0">
          <a:scrgbClr r="0" g="0" b="0"/>
        </a:effectRef>
        <a:fontRef idx="minor"/>
      </dsp:style>
      <dsp:txXfrm>
        <a:off x="1872912" y="220125"/>
        <a:ext cx="4368629" cy="1517167"/>
      </dsp:txXfrm>
    </dsp:sp>
    <dsp:sp modelId="{E27176FA-45BD-45D1-B49F-297EE6828049}">
      <dsp:nvSpPr>
        <dsp:cNvPr id="4" name="下箭头 3"/>
        <dsp:cNvSpPr/>
      </dsp:nvSpPr>
      <dsp:spPr bwMode="white">
        <a:xfrm>
          <a:off x="3640683" y="3935153"/>
          <a:ext cx="846634" cy="541846"/>
        </a:xfrm>
        <a:prstGeom prst="downArrow">
          <a:avLst/>
        </a:prstGeom>
      </dsp:spPr>
      <dsp:style>
        <a:lnRef idx="2">
          <a:schemeClr val="lt1"/>
        </a:lnRef>
        <a:fillRef idx="1">
          <a:schemeClr val="accent3">
            <a:tint val="40000"/>
          </a:schemeClr>
        </a:fillRef>
        <a:effectRef idx="0">
          <a:scrgbClr r="0" g="0" b="0"/>
        </a:effectRef>
        <a:fontRef idx="minor"/>
      </dsp:style>
      <dsp:txXfrm>
        <a:off x="3640683" y="3935153"/>
        <a:ext cx="846634" cy="541846"/>
      </dsp:txXfrm>
    </dsp:sp>
    <dsp:sp modelId="{FFF855C3-C739-48D8-A42B-031E32F6BE75}">
      <dsp:nvSpPr>
        <dsp:cNvPr id="5" name="矩形 4"/>
        <dsp:cNvSpPr/>
      </dsp:nvSpPr>
      <dsp:spPr bwMode="white">
        <a:xfrm flipH="1">
          <a:off x="579805" y="4177060"/>
          <a:ext cx="2188094" cy="1015960"/>
        </a:xfrm>
        <a:prstGeom prst="rect">
          <a:avLst/>
        </a:prstGeom>
      </dsp:spPr>
      <dsp:style>
        <a:lnRef idx="0">
          <a:schemeClr val="dk1">
            <a:alpha val="0"/>
          </a:schemeClr>
        </a:lnRef>
        <a:fillRef idx="0">
          <a:schemeClr val="lt1">
            <a:alpha val="0"/>
          </a:schemeClr>
        </a:fillRef>
        <a:effectRef idx="0">
          <a:scrgbClr r="0" g="0" b="0"/>
        </a:effectRef>
        <a:fontRef idx="minor"/>
      </dsp:style>
      <dsp:txBody>
        <a:bodyPr vert="horz" wrap="square"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endParaRPr lang="zh-CN" altLang="en-US" sz="2400">
            <a:solidFill>
              <a:schemeClr val="tx1"/>
            </a:solidFill>
          </a:endParaRPr>
        </a:p>
      </dsp:txBody>
      <dsp:txXfrm flipH="1">
        <a:off x="579805" y="4177060"/>
        <a:ext cx="2188094" cy="1015960"/>
      </dsp:txXfrm>
    </dsp:sp>
    <dsp:sp modelId="{6A34959F-3E10-45EF-A126-27DDEE83C0BC}">
      <dsp:nvSpPr>
        <dsp:cNvPr id="6" name="椭圆 5"/>
        <dsp:cNvSpPr/>
      </dsp:nvSpPr>
      <dsp:spPr bwMode="white">
        <a:xfrm>
          <a:off x="3461197" y="1854466"/>
          <a:ext cx="1523940" cy="1523940"/>
        </a:xfrm>
        <a:prstGeom prst="ellipse">
          <a:avLst/>
        </a:prstGeom>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vert="horz" wrap="square" lIns="20320" tIns="20320" rIns="20320" bIns="2032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600"/>
            <a:t>不穿</a:t>
          </a:r>
          <a:r>
            <a:rPr lang="zh-CN" altLang="en-US" sz="1600"/>
            <a:t>皮鞋</a:t>
          </a:r>
          <a:r>
            <a:rPr lang="zh-CN" altLang="en-US" sz="1600"/>
            <a:t>不带手表</a:t>
          </a:r>
          <a:r>
            <a:rPr lang="zh-CN" altLang="en-US" sz="1600"/>
            <a:t>的</a:t>
          </a:r>
          <a:r>
            <a:rPr lang="zh-CN" altLang="en-US" sz="1600"/>
            <a:t>我</a:t>
          </a:r>
          <a:endParaRPr lang="zh-CN" altLang="en-US" sz="1600"/>
        </a:p>
      </dsp:txBody>
      <dsp:txXfrm>
        <a:off x="3461197" y="1854466"/>
        <a:ext cx="1523940" cy="1523940"/>
      </dsp:txXfrm>
    </dsp:sp>
    <dsp:sp modelId="{D0CAE59A-2ABA-4309-B2AC-7DFEF7ED82ED}">
      <dsp:nvSpPr>
        <dsp:cNvPr id="7" name="椭圆 6"/>
        <dsp:cNvSpPr/>
      </dsp:nvSpPr>
      <dsp:spPr bwMode="white">
        <a:xfrm>
          <a:off x="2370733" y="711172"/>
          <a:ext cx="1523940" cy="1523940"/>
        </a:xfrm>
        <a:prstGeom prst="ellipse">
          <a:avLst/>
        </a:prstGeom>
      </dsp:spPr>
      <dsp:style>
        <a:lnRef idx="2">
          <a:schemeClr val="lt1"/>
        </a:lnRef>
        <a:fillRef idx="1">
          <a:schemeClr val="accent3">
            <a:hueOff val="4830000"/>
            <a:satOff val="-10391"/>
            <a:lumOff val="-2940"/>
            <a:alpha val="100000"/>
          </a:schemeClr>
        </a:fillRef>
        <a:effectRef idx="0">
          <a:scrgbClr r="0" g="0" b="0"/>
        </a:effectRef>
        <a:fontRef idx="minor">
          <a:schemeClr val="lt1"/>
        </a:fontRef>
      </dsp:style>
      <dsp:txBody>
        <a:bodyPr vert="horz" wrap="square" lIns="22860" tIns="22860" rIns="22860" bIns="228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a:t>穿</a:t>
          </a:r>
          <a:r>
            <a:rPr lang="zh-CN" altLang="en-US" sz="1800"/>
            <a:t>皮鞋</a:t>
          </a:r>
          <a:r>
            <a:rPr lang="zh-CN" altLang="en-US" sz="1800"/>
            <a:t>带</a:t>
          </a:r>
          <a:r>
            <a:rPr lang="zh-CN" altLang="en-US" sz="1800"/>
            <a:t>手表的</a:t>
          </a:r>
          <a:r>
            <a:rPr lang="zh-CN" altLang="en-US" sz="1800"/>
            <a:t>马斯克</a:t>
          </a:r>
          <a:endParaRPr lang="zh-CN" altLang="en-US" sz="1800"/>
        </a:p>
      </dsp:txBody>
      <dsp:txXfrm>
        <a:off x="2370733" y="711172"/>
        <a:ext cx="1523940" cy="1523940"/>
      </dsp:txXfrm>
    </dsp:sp>
    <dsp:sp modelId="{D3FD54F9-E03C-44C9-96FE-00CC87B8671B}">
      <dsp:nvSpPr>
        <dsp:cNvPr id="13" name="椭圆 12"/>
        <dsp:cNvSpPr/>
      </dsp:nvSpPr>
      <dsp:spPr bwMode="white">
        <a:xfrm>
          <a:off x="3928539" y="342717"/>
          <a:ext cx="1523940" cy="1523940"/>
        </a:xfrm>
        <a:prstGeom prst="ellipse">
          <a:avLst/>
        </a:prstGeom>
      </dsp:spPr>
      <dsp:style>
        <a:lnRef idx="2">
          <a:schemeClr val="lt1"/>
        </a:lnRef>
        <a:fillRef idx="1">
          <a:schemeClr val="accent3">
            <a:hueOff val="9660000"/>
            <a:satOff val="-20783"/>
            <a:lumOff val="-5881"/>
            <a:alpha val="100000"/>
          </a:schemeClr>
        </a:fillRef>
        <a:effectRef idx="0">
          <a:scrgbClr r="0" g="0" b="0"/>
        </a:effectRef>
        <a:fontRef idx="minor">
          <a:schemeClr val="lt1"/>
        </a:fontRef>
      </dsp:style>
      <dsp:txBody>
        <a:bodyPr vert="horz" wrap="square" lIns="22860" tIns="22860" rIns="22860" bIns="228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zh-CN" altLang="en-US" sz="1800"/>
            <a:t>穿皮鞋</a:t>
          </a:r>
          <a:r>
            <a:rPr lang="zh-CN" altLang="en-US" sz="1800"/>
            <a:t>不</a:t>
          </a:r>
          <a:r>
            <a:rPr lang="zh-CN" altLang="en-US" sz="1800"/>
            <a:t>带</a:t>
          </a:r>
          <a:r>
            <a:rPr lang="zh-CN" altLang="en-US" sz="1800"/>
            <a:t>手表</a:t>
          </a:r>
          <a:r>
            <a:rPr lang="zh-CN" altLang="en-US" sz="1800"/>
            <a:t>的</a:t>
          </a:r>
          <a:r>
            <a:rPr lang="zh-CN" altLang="en-US" sz="1800"/>
            <a:t>特朗普</a:t>
          </a:r>
          <a:endParaRPr lang="zh-CN" altLang="en-US" sz="1800"/>
        </a:p>
      </dsp:txBody>
      <dsp:txXfrm>
        <a:off x="3928539" y="342717"/>
        <a:ext cx="1523940" cy="1523940"/>
      </dsp:txXfrm>
    </dsp:sp>
    <dsp:sp modelId="{3AAF27F1-71EC-4F6D-80D6-B6B07BA5F811}">
      <dsp:nvSpPr>
        <dsp:cNvPr id="9" name="形状 8"/>
        <dsp:cNvSpPr/>
      </dsp:nvSpPr>
      <dsp:spPr bwMode="white">
        <a:xfrm>
          <a:off x="1693805" y="0"/>
          <a:ext cx="4741148" cy="3792918"/>
        </a:xfrm>
        <a:prstGeom prst="funnel">
          <a:avLst/>
        </a:prstGeom>
      </dsp:spPr>
      <dsp:style>
        <a:lnRef idx="1">
          <a:schemeClr val="accent2"/>
        </a:lnRef>
        <a:fillRef idx="1">
          <a:schemeClr val="lt1">
            <a:alpha val="40000"/>
          </a:schemeClr>
        </a:fillRef>
        <a:effectRef idx="0">
          <a:scrgbClr r="0" g="0" b="0"/>
        </a:effectRef>
        <a:fontRef idx="minor"/>
      </dsp:style>
      <dsp:txXfrm>
        <a:off x="1693805" y="0"/>
        <a:ext cx="4741148" cy="3792918"/>
      </dsp:txXfrm>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jpeg>
</file>

<file path=ppt/media/image12.png>
</file>

<file path=ppt/media/image13.png>
</file>

<file path=ppt/media/image14.jpe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阿里巴巴普惠体 R" panose="00020600040101010101" pitchFamily="18" charset="-122"/>
                <a:ea typeface="阿里巴巴普惠体 R" panose="00020600040101010101" pitchFamily="18"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阿里巴巴普惠体 R" panose="00020600040101010101" pitchFamily="18" charset="-122"/>
                <a:ea typeface="阿里巴巴普惠体 R" panose="00020600040101010101" pitchFamily="18" charset="-122"/>
              </a:defRPr>
            </a:lvl1pPr>
          </a:lstStyle>
          <a:p>
            <a:fld id="{160DAEDB-F8EB-4B37-B651-17F046B807DC}"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阿里巴巴普惠体 R" panose="00020600040101010101" pitchFamily="18" charset="-122"/>
                <a:ea typeface="阿里巴巴普惠体 R" panose="00020600040101010101" pitchFamily="18"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阿里巴巴普惠体 R" panose="00020600040101010101" pitchFamily="18" charset="-122"/>
                <a:ea typeface="阿里巴巴普惠体 R" panose="00020600040101010101" pitchFamily="18" charset="-122"/>
              </a:defRPr>
            </a:lvl1pPr>
          </a:lstStyle>
          <a:p>
            <a:fld id="{86751F25-9338-4986-A1F2-54D37A03FFF1}"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阿里巴巴普惠体 R" panose="00020600040101010101" pitchFamily="18" charset="-122"/>
        <a:ea typeface="阿里巴巴普惠体 R" panose="00020600040101010101" pitchFamily="18" charset="-122"/>
        <a:cs typeface="+mn-cs"/>
      </a:defRPr>
    </a:lvl1pPr>
    <a:lvl2pPr marL="457200" algn="l" defTabSz="914400" rtl="0" eaLnBrk="1" latinLnBrk="0" hangingPunct="1">
      <a:defRPr sz="1200" kern="1200">
        <a:solidFill>
          <a:schemeClr val="tx1"/>
        </a:solidFill>
        <a:latin typeface="阿里巴巴普惠体 R" panose="00020600040101010101" pitchFamily="18" charset="-122"/>
        <a:ea typeface="阿里巴巴普惠体 R" panose="00020600040101010101" pitchFamily="18" charset="-122"/>
        <a:cs typeface="+mn-cs"/>
      </a:defRPr>
    </a:lvl2pPr>
    <a:lvl3pPr marL="914400" algn="l" defTabSz="914400" rtl="0" eaLnBrk="1" latinLnBrk="0" hangingPunct="1">
      <a:defRPr sz="1200" kern="1200">
        <a:solidFill>
          <a:schemeClr val="tx1"/>
        </a:solidFill>
        <a:latin typeface="阿里巴巴普惠体 R" panose="00020600040101010101" pitchFamily="18" charset="-122"/>
        <a:ea typeface="阿里巴巴普惠体 R" panose="00020600040101010101" pitchFamily="18" charset="-122"/>
        <a:cs typeface="+mn-cs"/>
      </a:defRPr>
    </a:lvl3pPr>
    <a:lvl4pPr marL="1371600" algn="l" defTabSz="914400" rtl="0" eaLnBrk="1" latinLnBrk="0" hangingPunct="1">
      <a:defRPr sz="1200" kern="1200">
        <a:solidFill>
          <a:schemeClr val="tx1"/>
        </a:solidFill>
        <a:latin typeface="阿里巴巴普惠体 R" panose="00020600040101010101" pitchFamily="18" charset="-122"/>
        <a:ea typeface="阿里巴巴普惠体 R" panose="00020600040101010101" pitchFamily="18" charset="-122"/>
        <a:cs typeface="+mn-cs"/>
      </a:defRPr>
    </a:lvl4pPr>
    <a:lvl5pPr marL="1828800" algn="l" defTabSz="914400" rtl="0" eaLnBrk="1" latinLnBrk="0" hangingPunct="1">
      <a:defRPr sz="1200" kern="1200">
        <a:solidFill>
          <a:schemeClr val="tx1"/>
        </a:solidFill>
        <a:latin typeface="阿里巴巴普惠体 R" panose="00020600040101010101" pitchFamily="18" charset="-122"/>
        <a:ea typeface="阿里巴巴普惠体 R" panose="00020600040101010101" pitchFamily="18"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solidFill>
                  <a:prstClr val="black"/>
                </a:solidFill>
                <a:latin typeface="Calibri"/>
                <a:ea typeface="宋体"/>
              </a:rPr>
            </a:fld>
            <a:endParaRPr lang="zh-CN" altLang="en-US">
              <a:solidFill>
                <a:prstClr val="black"/>
              </a:solidFill>
              <a:latin typeface="Calibri"/>
              <a:ea typeface="宋体"/>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4" name="TextBox 3"/>
          <p:cNvSpPr txBox="1"/>
          <p:nvPr userDrawn="1"/>
        </p:nvSpPr>
        <p:spPr>
          <a:xfrm>
            <a:off x="2123604" y="6858000"/>
            <a:ext cx="1224136"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下载</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http://www.1ppt.com/xiazai/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41"/>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平行四边形 2"/>
          <p:cNvSpPr/>
          <p:nvPr userDrawn="1"/>
        </p:nvSpPr>
        <p:spPr>
          <a:xfrm>
            <a:off x="-1290682" y="294519"/>
            <a:ext cx="2584540" cy="2365194"/>
          </a:xfrm>
          <a:prstGeom prst="parallelogram">
            <a:avLst>
              <a:gd name="adj" fmla="val 100148"/>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4" name="平行四边形 3"/>
          <p:cNvSpPr/>
          <p:nvPr userDrawn="1"/>
        </p:nvSpPr>
        <p:spPr>
          <a:xfrm>
            <a:off x="511671" y="-888078"/>
            <a:ext cx="2584540" cy="2365194"/>
          </a:xfrm>
          <a:prstGeom prst="parallelogram">
            <a:avLst>
              <a:gd name="adj" fmla="val 10014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平行四边形 4"/>
          <p:cNvSpPr/>
          <p:nvPr userDrawn="1"/>
        </p:nvSpPr>
        <p:spPr>
          <a:xfrm>
            <a:off x="9095790" y="5427303"/>
            <a:ext cx="2584540" cy="2365194"/>
          </a:xfrm>
          <a:prstGeom prst="parallelogram">
            <a:avLst>
              <a:gd name="adj" fmla="val 100148"/>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6" name="平行四边形 5"/>
          <p:cNvSpPr/>
          <p:nvPr userDrawn="1"/>
        </p:nvSpPr>
        <p:spPr>
          <a:xfrm>
            <a:off x="10898143" y="4244706"/>
            <a:ext cx="2584540" cy="2365194"/>
          </a:xfrm>
          <a:prstGeom prst="parallelogram">
            <a:avLst>
              <a:gd name="adj" fmla="val 10014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平行四边形 2"/>
          <p:cNvSpPr/>
          <p:nvPr userDrawn="1"/>
        </p:nvSpPr>
        <p:spPr>
          <a:xfrm>
            <a:off x="-1764002" y="-20138"/>
            <a:ext cx="6772289" cy="930128"/>
          </a:xfrm>
          <a:prstGeom prst="parallelogram">
            <a:avLst>
              <a:gd name="adj" fmla="val 10014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4" name="平行四边形 3"/>
          <p:cNvSpPr/>
          <p:nvPr userDrawn="1"/>
        </p:nvSpPr>
        <p:spPr>
          <a:xfrm>
            <a:off x="-1788384" y="-155534"/>
            <a:ext cx="6772289" cy="930128"/>
          </a:xfrm>
          <a:prstGeom prst="parallelogram">
            <a:avLst>
              <a:gd name="adj" fmla="val 100148"/>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平行四边形 4"/>
          <p:cNvSpPr/>
          <p:nvPr userDrawn="1"/>
        </p:nvSpPr>
        <p:spPr>
          <a:xfrm>
            <a:off x="7834860" y="6399026"/>
            <a:ext cx="6772289" cy="930128"/>
          </a:xfrm>
          <a:prstGeom prst="parallelogram">
            <a:avLst>
              <a:gd name="adj" fmla="val 10014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6" name="平行四边形 5"/>
          <p:cNvSpPr/>
          <p:nvPr userDrawn="1"/>
        </p:nvSpPr>
        <p:spPr>
          <a:xfrm>
            <a:off x="8084593" y="6396864"/>
            <a:ext cx="6772289" cy="930128"/>
          </a:xfrm>
          <a:prstGeom prst="parallelogram">
            <a:avLst>
              <a:gd name="adj" fmla="val 100148"/>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9EA17E80-96A6-4509-A64B-F86AA87E176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00C9BE40-34EB-4680-AB44-538561DC2FE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 y="0"/>
            <a:ext cx="12194037"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tags" Target="../tags/tag39.xml"/></Relationships>
</file>

<file path=ppt/slides/_rels/slide13.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7" Type="http://schemas.openxmlformats.org/officeDocument/2006/relationships/notesSlide" Target="../notesSlides/notesSlide11.xml"/><Relationship Id="rId26" Type="http://schemas.openxmlformats.org/officeDocument/2006/relationships/slideLayout" Target="../slideLayouts/slideLayout4.xml"/><Relationship Id="rId25" Type="http://schemas.openxmlformats.org/officeDocument/2006/relationships/tags" Target="../tags/tag63.xml"/><Relationship Id="rId24" Type="http://schemas.openxmlformats.org/officeDocument/2006/relationships/tags" Target="../tags/tag62.xml"/><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tags" Target="../tags/tag40.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image" Target="../media/image13.png"/><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3.xml"/><Relationship Id="rId2" Type="http://schemas.openxmlformats.org/officeDocument/2006/relationships/image" Target="../media/image2.png"/><Relationship Id="rId1" Type="http://schemas.openxmlformats.org/officeDocument/2006/relationships/image" Target="../media/image14.jpe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7" Type="http://schemas.openxmlformats.org/officeDocument/2006/relationships/slideLayout" Target="../slideLayouts/slideLayout3.xml"/><Relationship Id="rId16" Type="http://schemas.openxmlformats.org/officeDocument/2006/relationships/tags" Target="../tags/tag18.xml"/><Relationship Id="rId15" Type="http://schemas.openxmlformats.org/officeDocument/2006/relationships/tags" Target="../tags/tag17.xml"/><Relationship Id="rId14" Type="http://schemas.openxmlformats.org/officeDocument/2006/relationships/tags" Target="../tags/tag16.xml"/><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pn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1" Type="http://schemas.openxmlformats.org/officeDocument/2006/relationships/notesSlide" Target="../notesSlides/notesSlide4.xml"/><Relationship Id="rId10" Type="http://schemas.openxmlformats.org/officeDocument/2006/relationships/slideLayout" Target="../slideLayouts/slideLayout3.xml"/><Relationship Id="rId1"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2" Type="http://schemas.openxmlformats.org/officeDocument/2006/relationships/notesSlide" Target="../notesSlides/notesSlide5.xml"/><Relationship Id="rId21" Type="http://schemas.openxmlformats.org/officeDocument/2006/relationships/slideLayout" Target="../slideLayouts/slideLayout3.xml"/><Relationship Id="rId20" Type="http://schemas.openxmlformats.org/officeDocument/2006/relationships/tags" Target="../tags/tag38.xml"/><Relationship Id="rId2" Type="http://schemas.openxmlformats.org/officeDocument/2006/relationships/tags" Target="../tags/tag20.xml"/><Relationship Id="rId19" Type="http://schemas.openxmlformats.org/officeDocument/2006/relationships/tags" Target="../tags/tag37.xml"/><Relationship Id="rId18" Type="http://schemas.openxmlformats.org/officeDocument/2006/relationships/tags" Target="../tags/tag36.xml"/><Relationship Id="rId17" Type="http://schemas.openxmlformats.org/officeDocument/2006/relationships/tags" Target="../tags/tag35.xml"/><Relationship Id="rId16" Type="http://schemas.openxmlformats.org/officeDocument/2006/relationships/tags" Target="../tags/tag34.xml"/><Relationship Id="rId15" Type="http://schemas.openxmlformats.org/officeDocument/2006/relationships/tags" Target="../tags/tag33.xml"/><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直角三角形 71"/>
          <p:cNvSpPr/>
          <p:nvPr/>
        </p:nvSpPr>
        <p:spPr>
          <a:xfrm rot="5400000">
            <a:off x="1588" y="-1"/>
            <a:ext cx="3715658" cy="3715658"/>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71" name="直角三角形 70"/>
          <p:cNvSpPr/>
          <p:nvPr/>
        </p:nvSpPr>
        <p:spPr>
          <a:xfrm rot="16200000">
            <a:off x="8689233" y="3356819"/>
            <a:ext cx="3501180" cy="350118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 name="直角三角形 1"/>
          <p:cNvSpPr/>
          <p:nvPr/>
        </p:nvSpPr>
        <p:spPr>
          <a:xfrm rot="5400000">
            <a:off x="1588" y="0"/>
            <a:ext cx="3257921" cy="3257921"/>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70" name="直角三角形 69"/>
          <p:cNvSpPr/>
          <p:nvPr/>
        </p:nvSpPr>
        <p:spPr>
          <a:xfrm rot="16200000">
            <a:off x="9120547" y="3788134"/>
            <a:ext cx="3069865" cy="3069865"/>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平行四边形 2"/>
          <p:cNvSpPr/>
          <p:nvPr/>
        </p:nvSpPr>
        <p:spPr>
          <a:xfrm>
            <a:off x="1781419" y="2"/>
            <a:ext cx="3088716" cy="1805556"/>
          </a:xfrm>
          <a:prstGeom prst="parallelogram">
            <a:avLst>
              <a:gd name="adj" fmla="val 100148"/>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73" name="平行四边形 72"/>
          <p:cNvSpPr/>
          <p:nvPr/>
        </p:nvSpPr>
        <p:spPr>
          <a:xfrm>
            <a:off x="-2438922" y="1167126"/>
            <a:ext cx="3234853" cy="2990774"/>
          </a:xfrm>
          <a:prstGeom prst="parallelogram">
            <a:avLst>
              <a:gd name="adj" fmla="val 1001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74" name="平行四边形 73"/>
          <p:cNvSpPr/>
          <p:nvPr/>
        </p:nvSpPr>
        <p:spPr>
          <a:xfrm>
            <a:off x="11681703" y="2998581"/>
            <a:ext cx="3048130" cy="2818139"/>
          </a:xfrm>
          <a:prstGeom prst="parallelogram">
            <a:avLst>
              <a:gd name="adj" fmla="val 1001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75" name="平行四边形 74"/>
          <p:cNvSpPr/>
          <p:nvPr/>
        </p:nvSpPr>
        <p:spPr>
          <a:xfrm>
            <a:off x="7497122" y="5167086"/>
            <a:ext cx="2910426" cy="1701334"/>
          </a:xfrm>
          <a:prstGeom prst="parallelogram">
            <a:avLst>
              <a:gd name="adj" fmla="val 100148"/>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文本框 19"/>
          <p:cNvSpPr txBox="1"/>
          <p:nvPr/>
        </p:nvSpPr>
        <p:spPr>
          <a:xfrm>
            <a:off x="3069799" y="4049949"/>
            <a:ext cx="6781801" cy="511810"/>
          </a:xfrm>
          <a:prstGeom prst="rect">
            <a:avLst/>
          </a:prstGeom>
          <a:noFill/>
        </p:spPr>
        <p:txBody>
          <a:bodyPr wrap="square" rtlCol="0">
            <a:spAutoFit/>
            <a:scene3d>
              <a:camera prst="orthographicFront"/>
              <a:lightRig rig="threePt" dir="t"/>
            </a:scene3d>
            <a:sp3d contourW="12700"/>
          </a:bodyPr>
          <a:lstStyle/>
          <a:p>
            <a:pPr algn="ctr">
              <a:lnSpc>
                <a:spcPct val="114000"/>
              </a:lnSpc>
              <a:defRPr/>
            </a:pPr>
            <a:r>
              <a:rPr kumimoji="0" lang="zh-CN" altLang="en-US" sz="2400" i="0" u="none" strike="noStrike" kern="1200" cap="none" spc="0" normalizeH="0" baseline="0" noProof="0" dirty="0">
                <a:ln>
                  <a:noFill/>
                </a:ln>
                <a:solidFill>
                  <a:srgbClr val="017D92"/>
                </a:solidFill>
                <a:effectLst/>
                <a:uLnTx/>
                <a:uFillTx/>
                <a:cs typeface="+mn-ea"/>
                <a:sym typeface="+mn-lt"/>
              </a:rPr>
              <a:t>信任重建有限</a:t>
            </a:r>
            <a:r>
              <a:rPr kumimoji="0" lang="zh-CN" altLang="en-US" sz="2400" i="0" u="none" strike="noStrike" kern="1200" cap="none" spc="0" normalizeH="0" baseline="0" noProof="0" dirty="0">
                <a:ln>
                  <a:noFill/>
                </a:ln>
                <a:solidFill>
                  <a:srgbClr val="017D92"/>
                </a:solidFill>
                <a:effectLst/>
                <a:uLnTx/>
                <a:uFillTx/>
                <a:cs typeface="+mn-ea"/>
                <a:sym typeface="+mn-lt"/>
              </a:rPr>
              <a:t>公司</a:t>
            </a:r>
            <a:endParaRPr kumimoji="0" lang="zh-CN" altLang="en-US" sz="2400" i="0" u="none" strike="noStrike" kern="1200" cap="none" spc="0" normalizeH="0" baseline="0" noProof="0" dirty="0">
              <a:ln>
                <a:noFill/>
              </a:ln>
              <a:solidFill>
                <a:srgbClr val="017D92"/>
              </a:solidFill>
              <a:effectLst/>
              <a:uLnTx/>
              <a:uFillTx/>
              <a:cs typeface="+mn-ea"/>
              <a:sym typeface="+mn-lt"/>
            </a:endParaRPr>
          </a:p>
        </p:txBody>
      </p:sp>
      <p:pic>
        <p:nvPicPr>
          <p:cNvPr id="6" name="图片 5" descr="WechatIMG717(已去底)"/>
          <p:cNvPicPr>
            <a:picLocks noChangeAspect="1"/>
          </p:cNvPicPr>
          <p:nvPr/>
        </p:nvPicPr>
        <p:blipFill>
          <a:blip r:embed="rId1"/>
          <a:stretch>
            <a:fillRect/>
          </a:stretch>
        </p:blipFill>
        <p:spPr>
          <a:xfrm>
            <a:off x="4139565" y="1898650"/>
            <a:ext cx="1417955" cy="1417955"/>
          </a:xfrm>
          <a:prstGeom prst="rect">
            <a:avLst/>
          </a:prstGeom>
        </p:spPr>
      </p:pic>
      <p:sp>
        <p:nvSpPr>
          <p:cNvPr id="7" name="文本框 6"/>
          <p:cNvSpPr txBox="1"/>
          <p:nvPr/>
        </p:nvSpPr>
        <p:spPr>
          <a:xfrm>
            <a:off x="5565140" y="2367280"/>
            <a:ext cx="4064000" cy="840740"/>
          </a:xfrm>
          <a:prstGeom prst="rect">
            <a:avLst/>
          </a:prstGeom>
          <a:noFill/>
        </p:spPr>
        <p:txBody>
          <a:bodyPr wrap="square" rtlCol="0">
            <a:noAutofit/>
          </a:bodyPr>
          <a:p>
            <a:r>
              <a:rPr lang="zh-CN" altLang="en-US" sz="4800">
                <a:ln w="22225">
                  <a:solidFill>
                    <a:srgbClr val="016079"/>
                  </a:solidFill>
                  <a:prstDash val="solid"/>
                </a:ln>
                <a:solidFill>
                  <a:schemeClr val="accent2">
                    <a:lumMod val="40000"/>
                    <a:lumOff val="60000"/>
                    <a:lumMod val="40000"/>
                    <a:lumOff val="60000"/>
                  </a:schemeClr>
                </a:solidFill>
                <a:effectLst/>
              </a:rPr>
              <a:t>乃易</a:t>
            </a:r>
            <a:r>
              <a:rPr lang="zh-CN" altLang="en-US" sz="4800">
                <a:ln w="22225">
                  <a:solidFill>
                    <a:srgbClr val="016079"/>
                  </a:solidFill>
                  <a:prstDash val="solid"/>
                </a:ln>
                <a:solidFill>
                  <a:schemeClr val="accent2">
                    <a:lumMod val="40000"/>
                    <a:lumOff val="60000"/>
                    <a:lumMod val="40000"/>
                    <a:lumOff val="60000"/>
                  </a:schemeClr>
                </a:solidFill>
                <a:effectLst/>
              </a:rPr>
              <a:t>扶</a:t>
            </a:r>
            <a:endParaRPr lang="zh-CN" altLang="en-US" sz="4800">
              <a:ln w="22225">
                <a:solidFill>
                  <a:srgbClr val="016079"/>
                </a:solidFill>
                <a:prstDash val="solid"/>
              </a:ln>
              <a:solidFill>
                <a:schemeClr val="accent2">
                  <a:lumMod val="40000"/>
                  <a:lumOff val="60000"/>
                  <a:lumMod val="40000"/>
                  <a:lumOff val="60000"/>
                </a:schemeClr>
              </a:solidFill>
              <a:effectLs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本来要做</a:t>
            </a:r>
            <a:r>
              <a:rPr lang="zh-CN" altLang="en-US" sz="2800" b="1">
                <a:latin typeface="+mj-lt"/>
                <a:ea typeface="+mj-lt"/>
              </a:rPr>
              <a:t>的</a:t>
            </a:r>
            <a:endParaRPr lang="zh-CN" altLang="en-US" sz="2800" b="1">
              <a:latin typeface="+mj-lt"/>
              <a:ea typeface="+mj-lt"/>
            </a:endParaRPr>
          </a:p>
        </p:txBody>
      </p:sp>
      <p:pic>
        <p:nvPicPr>
          <p:cNvPr id="2" name="图片 1"/>
          <p:cNvPicPr>
            <a:picLocks noChangeAspect="1"/>
          </p:cNvPicPr>
          <p:nvPr/>
        </p:nvPicPr>
        <p:blipFill>
          <a:blip r:embed="rId1"/>
          <a:stretch>
            <a:fillRect/>
          </a:stretch>
        </p:blipFill>
        <p:spPr>
          <a:xfrm>
            <a:off x="2711450" y="959485"/>
            <a:ext cx="7851775" cy="5898515"/>
          </a:xfrm>
          <a:prstGeom prst="rect">
            <a:avLst/>
          </a:prstGeom>
        </p:spPr>
      </p:pic>
    </p:spTree>
  </p:cSld>
  <p:clrMapOvr>
    <a:masterClrMapping/>
  </p:clrMapOvr>
  <p:transition spd="med" advClick="0" advTm="0">
    <p:random/>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一些已经做了</a:t>
            </a:r>
            <a:r>
              <a:rPr lang="zh-CN" altLang="en-US" sz="2800" b="1">
                <a:latin typeface="+mj-lt"/>
                <a:ea typeface="+mj-lt"/>
              </a:rPr>
              <a:t>的</a:t>
            </a:r>
            <a:endParaRPr lang="zh-CN" altLang="en-US" sz="2800" b="1">
              <a:latin typeface="+mj-lt"/>
              <a:ea typeface="+mj-lt"/>
            </a:endParaRPr>
          </a:p>
        </p:txBody>
      </p:sp>
      <p:sp>
        <p:nvSpPr>
          <p:cNvPr id="5" name="文本框 4"/>
          <p:cNvSpPr txBox="1"/>
          <p:nvPr/>
        </p:nvSpPr>
        <p:spPr>
          <a:xfrm>
            <a:off x="0" y="3988435"/>
            <a:ext cx="11594465" cy="2091690"/>
          </a:xfrm>
          <a:prstGeom prst="rect">
            <a:avLst/>
          </a:prstGeom>
          <a:noFill/>
        </p:spPr>
        <p:txBody>
          <a:bodyPr wrap="square" rtlCol="0">
            <a:spAutoFit/>
          </a:bodyPr>
          <a:p>
            <a:r>
              <a:rPr lang="zh-CN" altLang="en-US"/>
              <a:t>G. Cheng et al., "</a:t>
            </a:r>
            <a:r>
              <a:rPr lang="zh-CN" altLang="en-US" sz="2000" b="1">
                <a:solidFill>
                  <a:srgbClr val="00B0F0"/>
                </a:solidFill>
              </a:rPr>
              <a:t>Conditional Privacy-Preserving Multi-Domain Authentication and Pseudonym Management for 6G-Enabled IoV</a:t>
            </a:r>
            <a:r>
              <a:rPr lang="zh-CN" altLang="en-US"/>
              <a:t>," in IEEE Transactions on Information Forensics and Security, doi: 10.1109/TIFS.2023.3314211.</a:t>
            </a:r>
            <a:endParaRPr lang="zh-CN" altLang="en-US"/>
          </a:p>
          <a:p>
            <a:r>
              <a:rPr lang="zh-CN" altLang="en-US"/>
              <a:t>keywords: {Authentication;Security;Privacy;6G mobile communication;Blockchains;Costs;Vehicle-to-everything;Internet of Vehicles;authentication;conditional privacy preservation;identity-based signature;pseudonym management;Merkle tree},</a:t>
            </a:r>
            <a:endParaRPr lang="zh-CN" altLang="en-US"/>
          </a:p>
          <a:p>
            <a:endParaRPr lang="zh-CN" altLang="en-US"/>
          </a:p>
        </p:txBody>
      </p:sp>
      <p:sp>
        <p:nvSpPr>
          <p:cNvPr id="6" name="文本框 5"/>
          <p:cNvSpPr txBox="1"/>
          <p:nvPr/>
        </p:nvSpPr>
        <p:spPr>
          <a:xfrm>
            <a:off x="0" y="1662430"/>
            <a:ext cx="11691620" cy="2091690"/>
          </a:xfrm>
          <a:prstGeom prst="rect">
            <a:avLst/>
          </a:prstGeom>
          <a:noFill/>
        </p:spPr>
        <p:txBody>
          <a:bodyPr wrap="square" rtlCol="0">
            <a:spAutoFit/>
          </a:bodyPr>
          <a:p>
            <a:r>
              <a:rPr lang="zh-CN" altLang="en-US"/>
              <a:t>G. Cheng et al., "</a:t>
            </a:r>
            <a:r>
              <a:rPr lang="zh-CN" altLang="en-US" sz="2000" b="1">
                <a:solidFill>
                  <a:srgbClr val="00B0F0"/>
                </a:solidFill>
              </a:rPr>
              <a:t>A Lightweight Authentication-Driven Trusted Management Framework for IoT Collaboration</a:t>
            </a:r>
            <a:r>
              <a:rPr lang="zh-CN" altLang="en-US"/>
              <a:t>," in IEEE Transactions on Services Computing, vol. 17, no. 3, pp. 747-760, May-June 2024, doi: 10.1109/TSC.2023.3349305.</a:t>
            </a:r>
            <a:endParaRPr lang="zh-CN" altLang="en-US"/>
          </a:p>
          <a:p>
            <a:r>
              <a:rPr lang="zh-CN" altLang="en-US"/>
              <a:t>keywords: {Internet of Things;Authentication;Collaboration;Security;Access control;Task analysis;Memory;Access control;data storage;IoT collaboration;lightweight authentication;trusted management},</a:t>
            </a:r>
            <a:endParaRPr lang="zh-CN" altLang="en-US"/>
          </a:p>
          <a:p>
            <a:endParaRPr lang="zh-CN" altLang="en-US"/>
          </a:p>
        </p:txBody>
      </p:sp>
    </p:spTree>
  </p:cSld>
  <p:clrMapOvr>
    <a:masterClrMapping/>
  </p:clrMapOvr>
  <p:transition spd="med" advClick="0" advTm="0">
    <p:rand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2"/>
          <p:cNvSpPr txBox="1"/>
          <p:nvPr>
            <p:custDataLst>
              <p:tags r:id="rId1"/>
            </p:custDataLst>
          </p:nvPr>
        </p:nvSpPr>
        <p:spPr>
          <a:xfrm>
            <a:off x="3627116" y="2065199"/>
            <a:ext cx="4621101" cy="1100455"/>
          </a:xfrm>
          <a:prstGeom prst="rect">
            <a:avLst/>
          </a:prstGeom>
          <a:noFill/>
        </p:spPr>
        <p:txBody>
          <a:bodyPr wrap="square" lIns="85983" tIns="42991" rIns="85983" bIns="42991">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algn="ctr"/>
            <a:r>
              <a:rPr lang="zh-CN" altLang="en-US" sz="6600" b="1" dirty="0" smtClean="0">
                <a:solidFill>
                  <a:schemeClr val="tx1">
                    <a:lumMod val="85000"/>
                    <a:lumOff val="15000"/>
                  </a:schemeClr>
                </a:solidFill>
                <a:latin typeface="+mn-lt"/>
                <a:cs typeface="+mn-ea"/>
                <a:sym typeface="+mn-lt"/>
              </a:rPr>
              <a:t>项目背</a:t>
            </a:r>
            <a:r>
              <a:rPr lang="zh-CN" altLang="en-US" sz="6600" b="1" dirty="0" smtClean="0">
                <a:solidFill>
                  <a:schemeClr val="tx1">
                    <a:lumMod val="85000"/>
                    <a:lumOff val="15000"/>
                  </a:schemeClr>
                </a:solidFill>
                <a:latin typeface="+mn-lt"/>
                <a:cs typeface="+mn-ea"/>
                <a:sym typeface="+mn-lt"/>
              </a:rPr>
              <a:t>景</a:t>
            </a:r>
            <a:endParaRPr lang="zh-CN" altLang="en-US" sz="6600" b="1" dirty="0" smtClean="0">
              <a:solidFill>
                <a:schemeClr val="tx1">
                  <a:lumMod val="85000"/>
                  <a:lumOff val="15000"/>
                </a:schemeClr>
              </a:solidFill>
              <a:latin typeface="+mn-lt"/>
              <a:cs typeface="+mn-ea"/>
              <a:sym typeface="+mn-lt"/>
            </a:endParaRPr>
          </a:p>
        </p:txBody>
      </p:sp>
      <p:sp>
        <p:nvSpPr>
          <p:cNvPr id="2" name="矩形 1"/>
          <p:cNvSpPr/>
          <p:nvPr/>
        </p:nvSpPr>
        <p:spPr>
          <a:xfrm>
            <a:off x="1875155" y="3481705"/>
            <a:ext cx="8441690" cy="922020"/>
          </a:xfrm>
          <a:prstGeom prst="rect">
            <a:avLst/>
          </a:prstGeom>
        </p:spPr>
        <p:txBody>
          <a:bodyPr wrap="square">
            <a:spAutoFit/>
          </a:bodyPr>
          <a:lstStyle/>
          <a:p>
            <a:pPr algn="ctr">
              <a:lnSpc>
                <a:spcPct val="150000"/>
              </a:lnSpc>
            </a:pPr>
            <a:r>
              <a:rPr lang="zh-CN" altLang="en-US" sz="1200" dirty="0">
                <a:solidFill>
                  <a:schemeClr val="tx1">
                    <a:lumMod val="75000"/>
                    <a:lumOff val="25000"/>
                  </a:schemeClr>
                </a:solidFill>
                <a:cs typeface="+mn-ea"/>
                <a:sym typeface="+mn-lt"/>
              </a:rPr>
              <a:t>在慢性病患者、亚健康群体的增多，以及老龄化和弱势群体日益受到关注的背景下，</a:t>
            </a:r>
            <a:r>
              <a:rPr lang="zh-CN" altLang="en-US" sz="1200" dirty="0">
                <a:latin typeface="微软雅黑" charset="-122"/>
                <a:ea typeface="微软雅黑" charset="-122"/>
                <a:cs typeface="+mn-ea"/>
                <a:sym typeface="等线" charset="0"/>
              </a:rPr>
              <a:t>大健康产品消费不断升温，AI健康管理需求市场快速扩张，可穿戴设备从</a:t>
            </a:r>
            <a:r>
              <a:rPr lang="zh-CN" altLang="en-US" sz="1200">
                <a:sym typeface="+mn-ea"/>
              </a:rPr>
              <a:t>单一应用场景转向更丰富的健康护理场景。区块链的出现使得数据可以在不可信的环境下进行协作，目前最收关注的数据可信性解决方案就是零知识</a:t>
            </a:r>
            <a:r>
              <a:rPr lang="zh-CN" altLang="en-US" sz="1200">
                <a:sym typeface="+mn-ea"/>
              </a:rPr>
              <a:t>证明。</a:t>
            </a:r>
            <a:endParaRPr lang="zh-CN" altLang="en-US" sz="1200">
              <a:sym typeface="+mn-ea"/>
            </a:endParaRPr>
          </a:p>
        </p:txBody>
      </p:sp>
      <p:pic>
        <p:nvPicPr>
          <p:cNvPr id="5" name="图片 4" descr="WechatIMG717(已去底)"/>
          <p:cNvPicPr>
            <a:picLocks noChangeAspect="1"/>
          </p:cNvPicPr>
          <p:nvPr/>
        </p:nvPicPr>
        <p:blipFill>
          <a:blip r:embed="rId2"/>
          <a:stretch>
            <a:fillRect/>
          </a:stretch>
        </p:blipFill>
        <p:spPr>
          <a:xfrm>
            <a:off x="9144635" y="269875"/>
            <a:ext cx="928370" cy="928370"/>
          </a:xfrm>
          <a:prstGeom prst="rect">
            <a:avLst/>
          </a:prstGeom>
        </p:spPr>
      </p:pic>
      <p:sp>
        <p:nvSpPr>
          <p:cNvPr id="7" name="文本框 6"/>
          <p:cNvSpPr txBox="1"/>
          <p:nvPr/>
        </p:nvSpPr>
        <p:spPr>
          <a:xfrm>
            <a:off x="10073005" y="589915"/>
            <a:ext cx="1729740" cy="460375"/>
          </a:xfrm>
          <a:prstGeom prst="rect">
            <a:avLst/>
          </a:prstGeom>
          <a:noFill/>
        </p:spPr>
        <p:txBody>
          <a:bodyPr wrap="square" rtlCol="0">
            <a:spAutoFit/>
          </a:bodyPr>
          <a:p>
            <a:r>
              <a:rPr lang="zh-CN" altLang="en-US" sz="2400">
                <a:solidFill>
                  <a:srgbClr val="017D92"/>
                </a:solidFill>
                <a:latin typeface="楷体" charset="0"/>
                <a:ea typeface="楷体" charset="0"/>
              </a:rPr>
              <a:t>乃易数智</a:t>
            </a:r>
            <a:endParaRPr lang="zh-CN" altLang="en-US" sz="2400">
              <a:solidFill>
                <a:srgbClr val="017D92"/>
              </a:solidFill>
              <a:latin typeface="楷体" charset="0"/>
              <a:ea typeface="楷体"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iterate type="lt">
                                    <p:tmPct val="10000"/>
                                  </p:iterate>
                                  <p:childTnLst>
                                    <p:set>
                                      <p:cBhvr>
                                        <p:cTn id="6" dur="1" fill="hold">
                                          <p:stCondLst>
                                            <p:cond delay="0"/>
                                          </p:stCondLst>
                                        </p:cTn>
                                        <p:tgtEl>
                                          <p:spTgt spid="41">
                                            <p:txEl>
                                              <p:pRg st="0" end="0"/>
                                            </p:txEl>
                                          </p:spTgt>
                                        </p:tgtEl>
                                        <p:attrNameLst>
                                          <p:attrName>style.visibility</p:attrName>
                                        </p:attrNameLst>
                                      </p:cBhvr>
                                      <p:to>
                                        <p:strVal val="visible"/>
                                      </p:to>
                                    </p:set>
                                    <p:animScale>
                                      <p:cBhvr>
                                        <p:cTn id="7" dur="1000" decel="50000" fill="hold">
                                          <p:stCondLst>
                                            <p:cond delay="0"/>
                                          </p:stCondLst>
                                        </p:cTn>
                                        <p:tgtEl>
                                          <p:spTgt spid="41">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1">
                                            <p:txEl>
                                              <p:pRg st="0" end="0"/>
                                            </p:txEl>
                                          </p:spTgt>
                                        </p:tgtEl>
                                        <p:attrNameLst>
                                          <p:attrName>ppt_x</p:attrName>
                                          <p:attrName>ppt_y</p:attrName>
                                        </p:attrNameLst>
                                      </p:cBhvr>
                                    </p:animMotion>
                                    <p:animEffect transition="in" filter="fade">
                                      <p:cBhvr>
                                        <p:cTn id="9" dur="1000"/>
                                        <p:tgtEl>
                                          <p:spTgt spid="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9420" y="50165"/>
            <a:ext cx="6030595" cy="645160"/>
          </a:xfrm>
          <a:prstGeom prst="rect">
            <a:avLst/>
          </a:prstGeom>
          <a:noFill/>
        </p:spPr>
        <p:txBody>
          <a:bodyPr wrap="square" rtlCol="0">
            <a:spAutoFit/>
          </a:bodyPr>
          <a:p>
            <a:r>
              <a:rPr lang="zh-CN" altLang="en-US" sz="3600">
                <a:solidFill>
                  <a:schemeClr val="bg1"/>
                </a:solidFill>
              </a:rPr>
              <a:t>项目背景</a:t>
            </a:r>
            <a:r>
              <a:rPr lang="en-US" altLang="zh-CN" sz="3600">
                <a:solidFill>
                  <a:schemeClr val="bg1"/>
                </a:solidFill>
              </a:rPr>
              <a:t> </a:t>
            </a:r>
            <a:r>
              <a:rPr lang="en-US" altLang="zh-CN" sz="3600">
                <a:solidFill>
                  <a:srgbClr val="C7CCCC"/>
                </a:solidFill>
              </a:rPr>
              <a:t> </a:t>
            </a:r>
            <a:r>
              <a:rPr lang="zh-CN" altLang="en-US" sz="1600">
                <a:solidFill>
                  <a:srgbClr val="C7CCCC"/>
                </a:solidFill>
              </a:rPr>
              <a:t>健康与老龄化</a:t>
            </a:r>
            <a:endParaRPr lang="zh-CN" altLang="en-US" sz="1600">
              <a:solidFill>
                <a:srgbClr val="C7CCCC"/>
              </a:solidFill>
            </a:endParaRPr>
          </a:p>
        </p:txBody>
      </p:sp>
      <p:pic>
        <p:nvPicPr>
          <p:cNvPr id="5" name="图片 4" descr="WechatIMG717(已去底)"/>
          <p:cNvPicPr>
            <a:picLocks noChangeAspect="1"/>
          </p:cNvPicPr>
          <p:nvPr/>
        </p:nvPicPr>
        <p:blipFill>
          <a:blip r:embed="rId1"/>
          <a:stretch>
            <a:fillRect/>
          </a:stretch>
        </p:blipFill>
        <p:spPr>
          <a:xfrm>
            <a:off x="9144635" y="269875"/>
            <a:ext cx="928370" cy="928370"/>
          </a:xfrm>
          <a:prstGeom prst="rect">
            <a:avLst/>
          </a:prstGeom>
        </p:spPr>
      </p:pic>
      <p:sp>
        <p:nvSpPr>
          <p:cNvPr id="7" name="文本框 6"/>
          <p:cNvSpPr txBox="1"/>
          <p:nvPr/>
        </p:nvSpPr>
        <p:spPr>
          <a:xfrm>
            <a:off x="10073005" y="589915"/>
            <a:ext cx="1729740" cy="460375"/>
          </a:xfrm>
          <a:prstGeom prst="rect">
            <a:avLst/>
          </a:prstGeom>
          <a:noFill/>
        </p:spPr>
        <p:txBody>
          <a:bodyPr wrap="square" rtlCol="0">
            <a:spAutoFit/>
          </a:bodyPr>
          <a:p>
            <a:r>
              <a:rPr lang="zh-CN" altLang="en-US" sz="2400">
                <a:solidFill>
                  <a:srgbClr val="017D92"/>
                </a:solidFill>
                <a:latin typeface="楷体" charset="0"/>
                <a:ea typeface="楷体" charset="0"/>
              </a:rPr>
              <a:t>乃易数智</a:t>
            </a:r>
            <a:endParaRPr lang="zh-CN" altLang="en-US" sz="2400">
              <a:solidFill>
                <a:srgbClr val="017D92"/>
              </a:solidFill>
              <a:latin typeface="楷体" charset="0"/>
              <a:ea typeface="楷体" charset="0"/>
            </a:endParaRPr>
          </a:p>
        </p:txBody>
      </p:sp>
      <p:sp>
        <p:nvSpPr>
          <p:cNvPr id="11" name="椭圆 10"/>
          <p:cNvSpPr/>
          <p:nvPr>
            <p:custDataLst>
              <p:tags r:id="rId2"/>
            </p:custDataLst>
          </p:nvPr>
        </p:nvSpPr>
        <p:spPr>
          <a:xfrm>
            <a:off x="8785236" y="2974451"/>
            <a:ext cx="2624271" cy="2624270"/>
          </a:xfrm>
          <a:prstGeom prst="ellipse">
            <a:avLst/>
          </a:prstGeom>
          <a:noFill/>
          <a:ln w="38100">
            <a:solidFill>
              <a:srgbClr val="F2F2F2"/>
            </a:solidFill>
          </a:ln>
        </p:spPr>
        <p:style>
          <a:lnRef idx="2">
            <a:srgbClr val="5E4BEA">
              <a:shade val="50000"/>
            </a:srgbClr>
          </a:lnRef>
          <a:fillRef idx="1">
            <a:srgbClr val="5E4BEA"/>
          </a:fillRef>
          <a:effectRef idx="0">
            <a:srgbClr val="5E4BEA"/>
          </a:effectRef>
          <a:fontRef idx="minor">
            <a:srgbClr val="FFFFFF"/>
          </a:fontRef>
        </p:style>
        <p:txBody>
          <a:bodyPr rtlCol="0" anchor="ct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49" name="椭圆 48"/>
          <p:cNvSpPr/>
          <p:nvPr>
            <p:custDataLst>
              <p:tags r:id="rId3"/>
            </p:custDataLst>
          </p:nvPr>
        </p:nvSpPr>
        <p:spPr>
          <a:xfrm>
            <a:off x="5063186" y="3218281"/>
            <a:ext cx="2022979" cy="2022979"/>
          </a:xfrm>
          <a:prstGeom prst="ellipse">
            <a:avLst/>
          </a:prstGeom>
          <a:noFill/>
          <a:ln w="38100">
            <a:solidFill>
              <a:srgbClr val="F2F2F2"/>
            </a:solidFill>
          </a:ln>
        </p:spPr>
        <p:style>
          <a:lnRef idx="2">
            <a:srgbClr val="5E4BEA">
              <a:shade val="50000"/>
            </a:srgbClr>
          </a:lnRef>
          <a:fillRef idx="1">
            <a:srgbClr val="5E4BEA"/>
          </a:fillRef>
          <a:effectRef idx="0">
            <a:srgbClr val="5E4BEA"/>
          </a:effectRef>
          <a:fontRef idx="minor">
            <a:srgbClr val="FFFFFF"/>
          </a:fontRef>
        </p:style>
        <p:txBody>
          <a:bodyPr rtlCol="0" anchor="ct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50" name="弧形 49"/>
          <p:cNvSpPr/>
          <p:nvPr>
            <p:custDataLst>
              <p:tags r:id="rId4"/>
            </p:custDataLst>
          </p:nvPr>
        </p:nvSpPr>
        <p:spPr>
          <a:xfrm>
            <a:off x="5063184" y="3225967"/>
            <a:ext cx="2037712" cy="2022979"/>
          </a:xfrm>
          <a:prstGeom prst="arc">
            <a:avLst>
              <a:gd name="adj1" fmla="val 20248523"/>
              <a:gd name="adj2" fmla="val 7382565"/>
            </a:avLst>
          </a:prstGeom>
          <a:noFill/>
          <a:ln w="50800">
            <a:solidFill>
              <a:srgbClr val="017D92"/>
            </a:solidFill>
          </a:ln>
        </p:spPr>
        <p:style>
          <a:lnRef idx="2">
            <a:srgbClr val="5E4BEA">
              <a:shade val="50000"/>
            </a:srgbClr>
          </a:lnRef>
          <a:fillRef idx="1">
            <a:srgbClr val="5E4BEA"/>
          </a:fillRef>
          <a:effectRef idx="0">
            <a:srgbClr val="5E4BEA"/>
          </a:effectRef>
          <a:fontRef idx="minor">
            <a:srgbClr val="FFFFFF"/>
          </a:fontRef>
        </p:style>
        <p:txBody>
          <a:bodyPr rtlCol="0" anchor="ctr"/>
          <a:lstStyle>
            <a:defPPr>
              <a:defRPr lang="zh-CN">
                <a:solidFill>
                  <a:srgbClr val="000000"/>
                </a:solidFill>
              </a:defRPr>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51" name="文本框 26"/>
          <p:cNvSpPr txBox="1"/>
          <p:nvPr>
            <p:custDataLst>
              <p:tags r:id="rId5"/>
            </p:custDataLst>
          </p:nvPr>
        </p:nvSpPr>
        <p:spPr>
          <a:xfrm>
            <a:off x="5582285" y="3742055"/>
            <a:ext cx="1503680" cy="65087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sz="2800">
                <a:solidFill>
                  <a:srgbClr val="595959"/>
                </a:solidFill>
                <a:latin typeface="微软雅黑" charset="-122"/>
                <a:ea typeface="微软雅黑" charset="-122"/>
              </a:rPr>
              <a:t>2.2</a:t>
            </a:r>
            <a:r>
              <a:rPr lang="zh-CN" altLang="en-US" sz="2800">
                <a:solidFill>
                  <a:srgbClr val="595959"/>
                </a:solidFill>
                <a:latin typeface="微软雅黑" charset="-122"/>
                <a:ea typeface="微软雅黑" charset="-122"/>
              </a:rPr>
              <a:t>亿</a:t>
            </a:r>
            <a:endParaRPr lang="zh-CN" altLang="en-US" sz="2800">
              <a:solidFill>
                <a:srgbClr val="595959"/>
              </a:solidFill>
              <a:latin typeface="微软雅黑" charset="-122"/>
              <a:ea typeface="微软雅黑" charset="-122"/>
            </a:endParaRPr>
          </a:p>
        </p:txBody>
      </p:sp>
      <p:sp>
        <p:nvSpPr>
          <p:cNvPr id="52" name="文本框 51"/>
          <p:cNvSpPr txBox="1"/>
          <p:nvPr>
            <p:custDataLst>
              <p:tags r:id="rId6"/>
            </p:custDataLst>
          </p:nvPr>
        </p:nvSpPr>
        <p:spPr>
          <a:xfrm>
            <a:off x="6049645" y="4427220"/>
            <a:ext cx="829310" cy="41084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sz="1600">
                <a:solidFill>
                  <a:srgbClr val="595959"/>
                </a:solidFill>
                <a:latin typeface="微软雅黑" charset="-122"/>
                <a:ea typeface="微软雅黑" charset="-122"/>
              </a:rPr>
              <a:t>12.5%</a:t>
            </a:r>
            <a:endParaRPr lang="en-US" altLang="zh-CN" sz="1600">
              <a:solidFill>
                <a:srgbClr val="595959"/>
              </a:solidFill>
              <a:latin typeface="微软雅黑" charset="-122"/>
              <a:ea typeface="微软雅黑" charset="-122"/>
            </a:endParaRPr>
          </a:p>
        </p:txBody>
      </p:sp>
      <p:cxnSp>
        <p:nvCxnSpPr>
          <p:cNvPr id="53" name="直接箭头连接符 52"/>
          <p:cNvCxnSpPr/>
          <p:nvPr>
            <p:custDataLst>
              <p:tags r:id="rId7"/>
            </p:custDataLst>
          </p:nvPr>
        </p:nvCxnSpPr>
        <p:spPr>
          <a:xfrm flipV="1">
            <a:off x="5862649" y="4524928"/>
            <a:ext cx="0" cy="255000"/>
          </a:xfrm>
          <a:prstGeom prst="straightConnector1">
            <a:avLst/>
          </a:prstGeom>
          <a:ln w="28575">
            <a:solidFill>
              <a:srgbClr val="000000"/>
            </a:solidFill>
            <a:tailEnd type="arrow"/>
          </a:ln>
        </p:spPr>
        <p:style>
          <a:lnRef idx="1">
            <a:srgbClr val="5E4BEA"/>
          </a:lnRef>
          <a:fillRef idx="0">
            <a:srgbClr val="5E4BEA"/>
          </a:fillRef>
          <a:effectRef idx="0">
            <a:srgbClr val="5E4BEA"/>
          </a:effectRef>
          <a:fontRef idx="minor">
            <a:srgbClr val="000000"/>
          </a:fontRef>
        </p:style>
      </p:cxnSp>
      <p:sp>
        <p:nvSpPr>
          <p:cNvPr id="9" name="椭圆 8"/>
          <p:cNvSpPr/>
          <p:nvPr>
            <p:custDataLst>
              <p:tags r:id="rId8"/>
            </p:custDataLst>
          </p:nvPr>
        </p:nvSpPr>
        <p:spPr>
          <a:xfrm>
            <a:off x="6109961" y="715823"/>
            <a:ext cx="3999608" cy="3999608"/>
          </a:xfrm>
          <a:prstGeom prst="ellipse">
            <a:avLst/>
          </a:prstGeom>
          <a:noFill/>
          <a:ln w="38100">
            <a:solidFill>
              <a:srgbClr val="F2F2F2"/>
            </a:solidFill>
          </a:ln>
        </p:spPr>
        <p:style>
          <a:lnRef idx="2">
            <a:srgbClr val="5E4BEA">
              <a:shade val="50000"/>
            </a:srgbClr>
          </a:lnRef>
          <a:fillRef idx="1">
            <a:srgbClr val="5E4BEA"/>
          </a:fillRef>
          <a:effectRef idx="0">
            <a:srgbClr val="5E4BEA"/>
          </a:effectRef>
          <a:fontRef idx="minor">
            <a:srgbClr val="FFFFFF"/>
          </a:fontRef>
        </p:style>
        <p:txBody>
          <a:bodyPr rtlCol="0" anchor="ct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12" name="弧形 11"/>
          <p:cNvSpPr/>
          <p:nvPr>
            <p:custDataLst>
              <p:tags r:id="rId9"/>
            </p:custDataLst>
          </p:nvPr>
        </p:nvSpPr>
        <p:spPr>
          <a:xfrm>
            <a:off x="6096000" y="706224"/>
            <a:ext cx="4028735" cy="3999608"/>
          </a:xfrm>
          <a:prstGeom prst="arc">
            <a:avLst>
              <a:gd name="adj1" fmla="val 16079348"/>
              <a:gd name="adj2" fmla="val 11558766"/>
            </a:avLst>
          </a:prstGeom>
          <a:noFill/>
          <a:ln w="50800" cap="flat" cmpd="sng">
            <a:solidFill>
              <a:srgbClr val="006F89"/>
            </a:solidFill>
            <a:prstDash val="solid"/>
            <a:miter lim="800000"/>
            <a:headEnd type="none"/>
            <a:tailEnd type="none"/>
          </a:ln>
        </p:spPr>
        <p:style>
          <a:lnRef idx="2">
            <a:srgbClr val="5E4BEA">
              <a:shade val="50000"/>
            </a:srgbClr>
          </a:lnRef>
          <a:fillRef idx="1">
            <a:srgbClr val="5E4BEA"/>
          </a:fillRef>
          <a:effectRef idx="0">
            <a:srgbClr val="5E4BEA"/>
          </a:effectRef>
          <a:fontRef idx="minor">
            <a:srgbClr val="FFFFFF"/>
          </a:fontRef>
        </p:style>
        <p:txBody>
          <a:bodyPr rtlCol="0" anchor="ctr"/>
          <a:lstStyle>
            <a:defPPr>
              <a:defRPr lang="zh-CN">
                <a:solidFill>
                  <a:srgbClr val="000000"/>
                </a:solidFill>
              </a:defRPr>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14" name="弧形 13"/>
          <p:cNvSpPr/>
          <p:nvPr>
            <p:custDataLst>
              <p:tags r:id="rId10"/>
            </p:custDataLst>
          </p:nvPr>
        </p:nvSpPr>
        <p:spPr>
          <a:xfrm>
            <a:off x="8793106" y="2982100"/>
            <a:ext cx="2643381" cy="2624270"/>
          </a:xfrm>
          <a:prstGeom prst="arc">
            <a:avLst>
              <a:gd name="adj1" fmla="val 16079348"/>
              <a:gd name="adj2" fmla="val 8782137"/>
            </a:avLst>
          </a:prstGeom>
          <a:noFill/>
          <a:ln w="50800">
            <a:solidFill>
              <a:srgbClr val="5E4BEA"/>
            </a:solidFill>
          </a:ln>
        </p:spPr>
        <p:style>
          <a:lnRef idx="2">
            <a:srgbClr val="5E4BEA">
              <a:shade val="50000"/>
            </a:srgbClr>
          </a:lnRef>
          <a:fillRef idx="1">
            <a:srgbClr val="5E4BEA"/>
          </a:fillRef>
          <a:effectRef idx="0">
            <a:srgbClr val="5E4BEA"/>
          </a:effectRef>
          <a:fontRef idx="minor">
            <a:srgbClr val="FFFFFF"/>
          </a:fontRef>
        </p:style>
        <p:txBody>
          <a:bodyPr rtlCol="0" anchor="ctr"/>
          <a:lstStyle>
            <a:defPPr>
              <a:defRPr lang="zh-CN">
                <a:solidFill>
                  <a:srgbClr val="000000"/>
                </a:solidFill>
              </a:defRPr>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algn="ctr" defTabSz="913765"/>
            <a:endParaRPr lang="zh-CN" altLang="en-US" sz="1600">
              <a:solidFill>
                <a:srgbClr val="000000">
                  <a:lumMod val="65000"/>
                  <a:lumOff val="35000"/>
                </a:srgbClr>
              </a:solidFill>
              <a:latin typeface="微软雅黑" charset="-122"/>
              <a:ea typeface="微软雅黑" charset="-122"/>
            </a:endParaRPr>
          </a:p>
        </p:txBody>
      </p:sp>
      <p:sp>
        <p:nvSpPr>
          <p:cNvPr id="15" name="文本框 26"/>
          <p:cNvSpPr txBox="1"/>
          <p:nvPr>
            <p:custDataLst>
              <p:tags r:id="rId11"/>
            </p:custDataLst>
          </p:nvPr>
        </p:nvSpPr>
        <p:spPr>
          <a:xfrm>
            <a:off x="7120411" y="1769967"/>
            <a:ext cx="2722704" cy="137096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sz="6400">
                <a:solidFill>
                  <a:srgbClr val="595959"/>
                </a:solidFill>
                <a:latin typeface="微软雅黑" charset="-122"/>
                <a:ea typeface="微软雅黑" charset="-122"/>
              </a:rPr>
              <a:t>9</a:t>
            </a:r>
            <a:r>
              <a:rPr lang="zh-CN" altLang="en-US" sz="6400">
                <a:solidFill>
                  <a:srgbClr val="595959"/>
                </a:solidFill>
                <a:latin typeface="微软雅黑" charset="-122"/>
                <a:ea typeface="微软雅黑" charset="-122"/>
              </a:rPr>
              <a:t>万</a:t>
            </a:r>
            <a:r>
              <a:rPr lang="zh-CN" altLang="en-US" sz="6400">
                <a:solidFill>
                  <a:srgbClr val="595959"/>
                </a:solidFill>
                <a:latin typeface="微软雅黑" charset="-122"/>
                <a:ea typeface="微软雅黑" charset="-122"/>
              </a:rPr>
              <a:t>亿</a:t>
            </a:r>
            <a:endParaRPr lang="zh-CN" altLang="en-US" sz="6400">
              <a:solidFill>
                <a:srgbClr val="595959"/>
              </a:solidFill>
              <a:latin typeface="微软雅黑" charset="-122"/>
              <a:ea typeface="微软雅黑" charset="-122"/>
            </a:endParaRPr>
          </a:p>
        </p:txBody>
      </p:sp>
      <p:sp>
        <p:nvSpPr>
          <p:cNvPr id="18" name="文本框 26"/>
          <p:cNvSpPr txBox="1"/>
          <p:nvPr>
            <p:custDataLst>
              <p:tags r:id="rId12"/>
            </p:custDataLst>
          </p:nvPr>
        </p:nvSpPr>
        <p:spPr>
          <a:xfrm>
            <a:off x="9349930" y="3931089"/>
            <a:ext cx="2142843" cy="73088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sz="3200">
                <a:solidFill>
                  <a:srgbClr val="595959"/>
                </a:solidFill>
                <a:latin typeface="微软雅黑" charset="-122"/>
                <a:ea typeface="微软雅黑" charset="-122"/>
              </a:rPr>
              <a:t>934.7</a:t>
            </a:r>
            <a:r>
              <a:rPr lang="zh-CN" altLang="en-US" sz="3200">
                <a:solidFill>
                  <a:srgbClr val="595959"/>
                </a:solidFill>
                <a:latin typeface="微软雅黑" charset="-122"/>
                <a:ea typeface="微软雅黑" charset="-122"/>
              </a:rPr>
              <a:t>亿</a:t>
            </a:r>
            <a:endParaRPr lang="zh-CN" altLang="en-US" sz="3200">
              <a:solidFill>
                <a:srgbClr val="595959"/>
              </a:solidFill>
              <a:latin typeface="微软雅黑" charset="-122"/>
              <a:ea typeface="微软雅黑" charset="-122"/>
            </a:endParaRPr>
          </a:p>
        </p:txBody>
      </p:sp>
      <p:sp>
        <p:nvSpPr>
          <p:cNvPr id="25" name="文本框 26"/>
          <p:cNvSpPr txBox="1"/>
          <p:nvPr>
            <p:custDataLst>
              <p:tags r:id="rId13"/>
            </p:custDataLst>
          </p:nvPr>
        </p:nvSpPr>
        <p:spPr>
          <a:xfrm>
            <a:off x="8053853" y="3075312"/>
            <a:ext cx="971586" cy="450850"/>
          </a:xfrm>
          <a:prstGeom prst="rect">
            <a:avLst/>
          </a:prstGeom>
          <a:noFill/>
          <a:ln>
            <a:noFill/>
          </a:ln>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a:solidFill>
                  <a:srgbClr val="595959"/>
                </a:solidFill>
                <a:latin typeface="微软雅黑" charset="-122"/>
                <a:ea typeface="微软雅黑" charset="-122"/>
              </a:rPr>
              <a:t>20%</a:t>
            </a:r>
            <a:endParaRPr lang="en-US" altLang="zh-CN">
              <a:solidFill>
                <a:srgbClr val="595959"/>
              </a:solidFill>
              <a:latin typeface="微软雅黑" charset="-122"/>
              <a:ea typeface="微软雅黑" charset="-122"/>
            </a:endParaRPr>
          </a:p>
        </p:txBody>
      </p:sp>
      <p:sp>
        <p:nvSpPr>
          <p:cNvPr id="26" name="文本框 26"/>
          <p:cNvSpPr txBox="1"/>
          <p:nvPr>
            <p:custDataLst>
              <p:tags r:id="rId14"/>
            </p:custDataLst>
          </p:nvPr>
        </p:nvSpPr>
        <p:spPr>
          <a:xfrm>
            <a:off x="10367691" y="4703809"/>
            <a:ext cx="877213" cy="410845"/>
          </a:xfrm>
          <a:prstGeom prst="rect">
            <a:avLst/>
          </a:prstGeom>
          <a:noFill/>
        </p:spPr>
        <p:txBody>
          <a:bodyPr wrap="square" rtlCol="0">
            <a:spAutoFit/>
          </a:bodyPr>
          <a:lstStyle>
            <a:defPPr>
              <a:defRPr lang="zh-CN"/>
            </a:defPPr>
            <a:lvl1pPr marL="0" algn="l" defTabSz="914400" rtl="0" eaLnBrk="1" latinLnBrk="0" hangingPunct="1">
              <a:defRPr sz="1800" kern="1200">
                <a:solidFill>
                  <a:srgbClr val="000000"/>
                </a:solidFill>
                <a:latin typeface="Calibri" panose="020F0502020204030204" pitchFamily="34" charset="0"/>
                <a:ea typeface="+mn-ea"/>
                <a:cs typeface="+mn-ea"/>
              </a:defRPr>
            </a:lvl1pPr>
            <a:lvl2pPr marL="457200" algn="l" defTabSz="914400" rtl="0" eaLnBrk="1" latinLnBrk="0" hangingPunct="1">
              <a:defRPr sz="1800" kern="1200">
                <a:solidFill>
                  <a:srgbClr val="000000"/>
                </a:solidFill>
                <a:latin typeface="Calibri" panose="020F0502020204030204" pitchFamily="34" charset="0"/>
                <a:ea typeface="+mn-ea"/>
                <a:cs typeface="+mn-ea"/>
              </a:defRPr>
            </a:lvl2pPr>
            <a:lvl3pPr marL="914400" algn="l" defTabSz="914400" rtl="0" eaLnBrk="1" latinLnBrk="0" hangingPunct="1">
              <a:defRPr sz="1800" kern="1200">
                <a:solidFill>
                  <a:srgbClr val="000000"/>
                </a:solidFill>
                <a:latin typeface="Calibri" panose="020F0502020204030204" pitchFamily="34" charset="0"/>
                <a:ea typeface="+mn-ea"/>
                <a:cs typeface="+mn-ea"/>
              </a:defRPr>
            </a:lvl3pPr>
            <a:lvl4pPr marL="1371600" algn="l" defTabSz="914400" rtl="0" eaLnBrk="1" latinLnBrk="0" hangingPunct="1">
              <a:defRPr sz="1800" kern="1200">
                <a:solidFill>
                  <a:srgbClr val="000000"/>
                </a:solidFill>
                <a:latin typeface="Calibri" panose="020F0502020204030204" pitchFamily="34" charset="0"/>
                <a:ea typeface="+mn-ea"/>
                <a:cs typeface="+mn-ea"/>
              </a:defRPr>
            </a:lvl4pPr>
            <a:lvl5pPr marL="1828800" algn="l" defTabSz="914400" rtl="0" eaLnBrk="1" latinLnBrk="0" hangingPunct="1">
              <a:defRPr sz="1800" kern="1200">
                <a:solidFill>
                  <a:srgbClr val="000000"/>
                </a:solidFill>
                <a:latin typeface="Calibri" panose="020F0502020204030204" pitchFamily="34" charset="0"/>
                <a:ea typeface="+mn-ea"/>
                <a:cs typeface="+mn-ea"/>
              </a:defRPr>
            </a:lvl5pPr>
            <a:lvl6pPr marL="2286000" algn="l" defTabSz="914400" rtl="0" eaLnBrk="1" latinLnBrk="0" hangingPunct="1">
              <a:defRPr sz="1800" kern="1200">
                <a:solidFill>
                  <a:srgbClr val="000000"/>
                </a:solidFill>
                <a:latin typeface="Calibri" panose="020F0502020204030204" pitchFamily="34" charset="0"/>
                <a:ea typeface="+mn-ea"/>
                <a:cs typeface="+mn-ea"/>
              </a:defRPr>
            </a:lvl6pPr>
            <a:lvl7pPr marL="2743200" algn="l" defTabSz="914400" rtl="0" eaLnBrk="1" latinLnBrk="0" hangingPunct="1">
              <a:defRPr sz="1800" kern="1200">
                <a:solidFill>
                  <a:srgbClr val="000000"/>
                </a:solidFill>
                <a:latin typeface="Calibri" panose="020F0502020204030204" pitchFamily="34" charset="0"/>
                <a:ea typeface="+mn-ea"/>
                <a:cs typeface="+mn-ea"/>
              </a:defRPr>
            </a:lvl7pPr>
            <a:lvl8pPr marL="3200400" algn="l" defTabSz="914400" rtl="0" eaLnBrk="1" latinLnBrk="0" hangingPunct="1">
              <a:defRPr sz="1800" kern="1200">
                <a:solidFill>
                  <a:srgbClr val="000000"/>
                </a:solidFill>
                <a:latin typeface="Calibri" panose="020F0502020204030204" pitchFamily="34" charset="0"/>
                <a:ea typeface="+mn-ea"/>
                <a:cs typeface="+mn-ea"/>
              </a:defRPr>
            </a:lvl8pPr>
            <a:lvl9pPr marL="3657600" algn="l" defTabSz="914400" rtl="0" eaLnBrk="1" latinLnBrk="0" hangingPunct="1">
              <a:defRPr sz="1800" kern="1200">
                <a:solidFill>
                  <a:srgbClr val="000000"/>
                </a:solidFill>
                <a:latin typeface="Calibri" panose="020F0502020204030204" pitchFamily="34" charset="0"/>
                <a:ea typeface="+mn-ea"/>
                <a:cs typeface="+mn-ea"/>
              </a:defRPr>
            </a:lvl9pPr>
          </a:lstStyle>
          <a:p>
            <a:pPr defTabSz="913765">
              <a:lnSpc>
                <a:spcPct val="130000"/>
              </a:lnSpc>
            </a:pPr>
            <a:r>
              <a:rPr lang="en-US" altLang="zh-CN" sz="1600">
                <a:solidFill>
                  <a:srgbClr val="595959"/>
                </a:solidFill>
                <a:latin typeface="微软雅黑" charset="-122"/>
                <a:ea typeface="微软雅黑" charset="-122"/>
              </a:rPr>
              <a:t>19.7%</a:t>
            </a:r>
            <a:endParaRPr lang="en-US" altLang="zh-CN" sz="1600">
              <a:solidFill>
                <a:srgbClr val="595959"/>
              </a:solidFill>
              <a:latin typeface="微软雅黑" charset="-122"/>
              <a:ea typeface="微软雅黑" charset="-122"/>
            </a:endParaRPr>
          </a:p>
        </p:txBody>
      </p:sp>
      <p:cxnSp>
        <p:nvCxnSpPr>
          <p:cNvPr id="24" name="直接箭头连接符 23"/>
          <p:cNvCxnSpPr/>
          <p:nvPr>
            <p:custDataLst>
              <p:tags r:id="rId15"/>
            </p:custDataLst>
          </p:nvPr>
        </p:nvCxnSpPr>
        <p:spPr>
          <a:xfrm flipV="1">
            <a:off x="7716347" y="3192104"/>
            <a:ext cx="0" cy="291506"/>
          </a:xfrm>
          <a:prstGeom prst="straightConnector1">
            <a:avLst/>
          </a:prstGeom>
          <a:ln w="28575">
            <a:solidFill>
              <a:srgbClr val="000000"/>
            </a:solidFill>
            <a:tailEnd type="arrow"/>
          </a:ln>
        </p:spPr>
        <p:style>
          <a:lnRef idx="1">
            <a:srgbClr val="5E4BEA"/>
          </a:lnRef>
          <a:fillRef idx="0">
            <a:srgbClr val="5E4BEA"/>
          </a:fillRef>
          <a:effectRef idx="0">
            <a:srgbClr val="5E4BEA"/>
          </a:effectRef>
          <a:fontRef idx="minor">
            <a:srgbClr val="000000"/>
          </a:fontRef>
        </p:style>
      </p:cxnSp>
      <p:cxnSp>
        <p:nvCxnSpPr>
          <p:cNvPr id="46" name="直接箭头连接符 45"/>
          <p:cNvCxnSpPr/>
          <p:nvPr>
            <p:custDataLst>
              <p:tags r:id="rId16"/>
            </p:custDataLst>
          </p:nvPr>
        </p:nvCxnSpPr>
        <p:spPr>
          <a:xfrm flipV="1">
            <a:off x="10078862" y="4775484"/>
            <a:ext cx="0" cy="287371"/>
          </a:xfrm>
          <a:prstGeom prst="straightConnector1">
            <a:avLst/>
          </a:prstGeom>
          <a:ln w="28575">
            <a:solidFill>
              <a:srgbClr val="000000"/>
            </a:solidFill>
            <a:tailEnd type="arrow"/>
          </a:ln>
        </p:spPr>
        <p:style>
          <a:lnRef idx="1">
            <a:srgbClr val="5E4BEA"/>
          </a:lnRef>
          <a:fillRef idx="0">
            <a:srgbClr val="5E4BEA"/>
          </a:fillRef>
          <a:effectRef idx="0">
            <a:srgbClr val="5E4BEA"/>
          </a:effectRef>
          <a:fontRef idx="minor">
            <a:srgbClr val="000000"/>
          </a:fontRef>
        </p:style>
      </p:cxnSp>
      <p:sp>
        <p:nvSpPr>
          <p:cNvPr id="56" name="文本框 55"/>
          <p:cNvSpPr txBox="1"/>
          <p:nvPr>
            <p:custDataLst>
              <p:tags r:id="rId17"/>
            </p:custDataLst>
          </p:nvPr>
        </p:nvSpPr>
        <p:spPr>
          <a:xfrm>
            <a:off x="1097105" y="2335513"/>
            <a:ext cx="2976880" cy="307340"/>
          </a:xfrm>
          <a:prstGeom prst="rect">
            <a:avLst/>
          </a:prstGeom>
          <a:noFill/>
        </p:spPr>
        <p:txBody>
          <a:bodyPr wrap="none" tIns="0" bIns="0" rtlCol="0" anchor="t">
            <a:spAutoFit/>
          </a:bodyPr>
          <a:lstStyle/>
          <a:p>
            <a:pPr algn="l"/>
            <a:r>
              <a:rPr lang="zh-CN" altLang="en-US" sz="2000" dirty="0">
                <a:latin typeface="微软雅黑" charset="-122"/>
                <a:ea typeface="微软雅黑" charset="-122"/>
                <a:cs typeface="+mn-ea"/>
                <a:sym typeface="等线" charset="0"/>
              </a:rPr>
              <a:t>大健康产品消费不断升温</a:t>
            </a:r>
            <a:endParaRPr lang="zh-CN" altLang="en-US" sz="2000" dirty="0">
              <a:latin typeface="微软雅黑" charset="-122"/>
              <a:ea typeface="微软雅黑" charset="-122"/>
              <a:cs typeface="+mn-ea"/>
              <a:sym typeface="等线" charset="0"/>
            </a:endParaRPr>
          </a:p>
        </p:txBody>
      </p:sp>
      <p:sp>
        <p:nvSpPr>
          <p:cNvPr id="57" name="文本框 56"/>
          <p:cNvSpPr txBox="1"/>
          <p:nvPr>
            <p:custDataLst>
              <p:tags r:id="rId18"/>
            </p:custDataLst>
          </p:nvPr>
        </p:nvSpPr>
        <p:spPr>
          <a:xfrm>
            <a:off x="1099820" y="2686050"/>
            <a:ext cx="4330700" cy="830580"/>
          </a:xfrm>
          <a:prstGeom prst="rect">
            <a:avLst/>
          </a:prstGeom>
          <a:noFill/>
        </p:spPr>
        <p:txBody>
          <a:bodyPr wrap="square" tIns="0" bIns="0" rtlCol="0" anchor="t">
            <a:spAutoFit/>
          </a:bodyPr>
          <a:lstStyle/>
          <a:p>
            <a:r>
              <a:rPr lang="en-US" dirty="0">
                <a:solidFill>
                  <a:srgbClr val="595959"/>
                </a:solidFill>
                <a:latin typeface="微软雅黑" charset="-122"/>
                <a:ea typeface="微软雅黑" charset="-122"/>
                <a:sym typeface="等线" charset="0"/>
              </a:rPr>
              <a:t>2024</a:t>
            </a:r>
            <a:r>
              <a:rPr dirty="0">
                <a:solidFill>
                  <a:srgbClr val="595959"/>
                </a:solidFill>
                <a:latin typeface="微软雅黑" charset="-122"/>
                <a:ea typeface="微软雅黑" charset="-122"/>
                <a:sym typeface="等线" charset="0"/>
              </a:rPr>
              <a:t>中国大健康产业总收入规模将达到9万亿元</a:t>
            </a:r>
            <a:r>
              <a:rPr lang="zh-CN" dirty="0">
                <a:solidFill>
                  <a:srgbClr val="595959"/>
                </a:solidFill>
                <a:latin typeface="微软雅黑" charset="-122"/>
                <a:ea typeface="微软雅黑" charset="-122"/>
                <a:sym typeface="等线" charset="0"/>
              </a:rPr>
              <a:t>，健康消费</a:t>
            </a:r>
            <a:r>
              <a:rPr lang="zh-CN" dirty="0">
                <a:solidFill>
                  <a:srgbClr val="595959"/>
                </a:solidFill>
                <a:latin typeface="微软雅黑" charset="-122"/>
                <a:ea typeface="微软雅黑" charset="-122"/>
                <a:sym typeface="等线" charset="0"/>
              </a:rPr>
              <a:t>正在从“选择性消费”向“健康刚需”方向演变</a:t>
            </a:r>
            <a:endParaRPr lang="zh-CN" dirty="0">
              <a:solidFill>
                <a:srgbClr val="595959"/>
              </a:solidFill>
              <a:latin typeface="微软雅黑" charset="-122"/>
              <a:ea typeface="微软雅黑" charset="-122"/>
              <a:sym typeface="等线" charset="0"/>
            </a:endParaRPr>
          </a:p>
        </p:txBody>
      </p:sp>
      <p:sp>
        <p:nvSpPr>
          <p:cNvPr id="64" name="文本框 63"/>
          <p:cNvSpPr txBox="1"/>
          <p:nvPr>
            <p:custDataLst>
              <p:tags r:id="rId19"/>
            </p:custDataLst>
          </p:nvPr>
        </p:nvSpPr>
        <p:spPr>
          <a:xfrm>
            <a:off x="1097105" y="4853565"/>
            <a:ext cx="3678555" cy="307340"/>
          </a:xfrm>
          <a:prstGeom prst="rect">
            <a:avLst/>
          </a:prstGeom>
          <a:noFill/>
        </p:spPr>
        <p:txBody>
          <a:bodyPr wrap="none" tIns="0" bIns="0" rtlCol="0" anchor="t">
            <a:spAutoFit/>
          </a:bodyPr>
          <a:lstStyle/>
          <a:p>
            <a:pPr algn="l"/>
            <a:r>
              <a:rPr lang="zh-CN" altLang="en-US" sz="2000">
                <a:latin typeface="微软雅黑" charset="-122"/>
                <a:ea typeface="微软雅黑" charset="-122"/>
                <a:cs typeface="+mn-ea"/>
                <a:sym typeface="等线" charset="0"/>
              </a:rPr>
              <a:t>国内智能市场规模已达</a:t>
            </a:r>
            <a:r>
              <a:rPr lang="en-US" altLang="zh-CN" sz="2000">
                <a:latin typeface="微软雅黑" charset="-122"/>
                <a:ea typeface="微软雅黑" charset="-122"/>
                <a:cs typeface="+mn-ea"/>
                <a:sym typeface="等线" charset="0"/>
              </a:rPr>
              <a:t>934.7</a:t>
            </a:r>
            <a:r>
              <a:rPr lang="zh-CN" altLang="en-US" sz="2000">
                <a:latin typeface="微软雅黑" charset="-122"/>
                <a:ea typeface="微软雅黑" charset="-122"/>
                <a:cs typeface="+mn-ea"/>
                <a:sym typeface="等线" charset="0"/>
              </a:rPr>
              <a:t>亿</a:t>
            </a:r>
            <a:endParaRPr lang="zh-CN" altLang="en-US" sz="2000">
              <a:latin typeface="微软雅黑" charset="-122"/>
              <a:ea typeface="微软雅黑" charset="-122"/>
              <a:cs typeface="+mn-ea"/>
              <a:sym typeface="等线" charset="0"/>
            </a:endParaRPr>
          </a:p>
        </p:txBody>
      </p:sp>
      <p:sp>
        <p:nvSpPr>
          <p:cNvPr id="65" name="文本框 64"/>
          <p:cNvSpPr txBox="1"/>
          <p:nvPr>
            <p:custDataLst>
              <p:tags r:id="rId20"/>
            </p:custDataLst>
          </p:nvPr>
        </p:nvSpPr>
        <p:spPr>
          <a:xfrm>
            <a:off x="1099820" y="5182235"/>
            <a:ext cx="4483100" cy="830580"/>
          </a:xfrm>
          <a:prstGeom prst="rect">
            <a:avLst/>
          </a:prstGeom>
          <a:noFill/>
        </p:spPr>
        <p:txBody>
          <a:bodyPr wrap="square" tIns="0" bIns="0" rtlCol="0" anchor="t">
            <a:spAutoFit/>
          </a:bodyPr>
          <a:lstStyle/>
          <a:p>
            <a:r>
              <a:rPr lang="zh-CN" altLang="en-US">
                <a:solidFill>
                  <a:srgbClr val="595959"/>
                </a:solidFill>
                <a:latin typeface="微软雅黑" charset="-122"/>
                <a:ea typeface="微软雅黑" charset="-122"/>
                <a:sym typeface="等线" charset="0"/>
              </a:rPr>
              <a:t>智能可穿载设备市场规模有望</a:t>
            </a:r>
            <a:r>
              <a:rPr lang="zh-CN" altLang="en-US">
                <a:solidFill>
                  <a:srgbClr val="595959"/>
                </a:solidFill>
                <a:latin typeface="微软雅黑" charset="-122"/>
                <a:ea typeface="微软雅黑" charset="-122"/>
                <a:sym typeface="等线" charset="0"/>
              </a:rPr>
              <a:t>在 2036 年底达到 5287 亿7美元、在2024-2036 年以 19.7% 的复合年增长率增长。</a:t>
            </a:r>
            <a:endParaRPr lang="zh-CN" altLang="en-US">
              <a:solidFill>
                <a:srgbClr val="595959"/>
              </a:solidFill>
              <a:latin typeface="微软雅黑" charset="-122"/>
              <a:ea typeface="微软雅黑" charset="-122"/>
              <a:sym typeface="等线" charset="0"/>
            </a:endParaRPr>
          </a:p>
        </p:txBody>
      </p:sp>
      <p:sp>
        <p:nvSpPr>
          <p:cNvPr id="76" name="文本框 75"/>
          <p:cNvSpPr txBox="1"/>
          <p:nvPr>
            <p:custDataLst>
              <p:tags r:id="rId21"/>
            </p:custDataLst>
          </p:nvPr>
        </p:nvSpPr>
        <p:spPr>
          <a:xfrm>
            <a:off x="1097105" y="3659849"/>
            <a:ext cx="2853055" cy="307340"/>
          </a:xfrm>
          <a:prstGeom prst="rect">
            <a:avLst/>
          </a:prstGeom>
          <a:noFill/>
        </p:spPr>
        <p:txBody>
          <a:bodyPr wrap="none" tIns="0" bIns="0" rtlCol="0" anchor="t">
            <a:spAutoFit/>
          </a:bodyPr>
          <a:lstStyle/>
          <a:p>
            <a:pPr algn="l"/>
            <a:r>
              <a:rPr lang="zh-CN" altLang="en-US" sz="2000" dirty="0">
                <a:latin typeface="微软雅黑" charset="-122"/>
                <a:ea typeface="微软雅黑" charset="-122"/>
                <a:cs typeface="+mn-ea"/>
                <a:sym typeface="等线" charset="0"/>
              </a:rPr>
              <a:t>中国老龄化人口超</a:t>
            </a:r>
            <a:r>
              <a:rPr lang="en-US" altLang="zh-CN" sz="2000" dirty="0">
                <a:latin typeface="微软雅黑" charset="-122"/>
                <a:ea typeface="微软雅黑" charset="-122"/>
                <a:cs typeface="+mn-ea"/>
                <a:sym typeface="等线" charset="0"/>
              </a:rPr>
              <a:t>2.2</a:t>
            </a:r>
            <a:r>
              <a:rPr lang="zh-CN" altLang="en-US" sz="2000" dirty="0">
                <a:latin typeface="微软雅黑" charset="-122"/>
                <a:ea typeface="微软雅黑" charset="-122"/>
                <a:cs typeface="+mn-ea"/>
                <a:sym typeface="等线" charset="0"/>
              </a:rPr>
              <a:t>亿</a:t>
            </a:r>
            <a:endParaRPr lang="zh-CN" altLang="en-US" sz="2000">
              <a:latin typeface="微软雅黑" charset="-122"/>
              <a:ea typeface="微软雅黑" charset="-122"/>
              <a:cs typeface="+mn-ea"/>
              <a:sym typeface="等线" charset="0"/>
            </a:endParaRPr>
          </a:p>
        </p:txBody>
      </p:sp>
      <p:sp>
        <p:nvSpPr>
          <p:cNvPr id="77" name="文本框 76"/>
          <p:cNvSpPr txBox="1"/>
          <p:nvPr>
            <p:custDataLst>
              <p:tags r:id="rId22"/>
            </p:custDataLst>
          </p:nvPr>
        </p:nvSpPr>
        <p:spPr>
          <a:xfrm>
            <a:off x="1099728" y="3988277"/>
            <a:ext cx="2483721" cy="553720"/>
          </a:xfrm>
          <a:prstGeom prst="rect">
            <a:avLst/>
          </a:prstGeom>
          <a:noFill/>
        </p:spPr>
        <p:txBody>
          <a:bodyPr wrap="square" tIns="0" bIns="0" rtlCol="0" anchor="t">
            <a:spAutoFit/>
          </a:bodyPr>
          <a:lstStyle/>
          <a:p>
            <a:r>
              <a:rPr lang="zh-CN" altLang="en-US" dirty="0">
                <a:solidFill>
                  <a:srgbClr val="595959"/>
                </a:solidFill>
                <a:latin typeface="微软雅黑" charset="-122"/>
                <a:ea typeface="微软雅黑" charset="-122"/>
                <a:sym typeface="等线" charset="0"/>
              </a:rPr>
              <a:t>预计2030年左右老龄化占比</a:t>
            </a:r>
            <a:r>
              <a:rPr lang="en-US" altLang="zh-CN" dirty="0">
                <a:solidFill>
                  <a:srgbClr val="595959"/>
                </a:solidFill>
                <a:latin typeface="微软雅黑" charset="-122"/>
                <a:ea typeface="微软雅黑" charset="-122"/>
                <a:sym typeface="等线" charset="0"/>
              </a:rPr>
              <a:t>20%</a:t>
            </a:r>
            <a:endParaRPr lang="zh-CN" altLang="en-US">
              <a:solidFill>
                <a:srgbClr val="595959"/>
              </a:solidFill>
              <a:latin typeface="微软雅黑" charset="-122"/>
              <a:ea typeface="微软雅黑" charset="-122"/>
              <a:sym typeface="等线" charset="0"/>
            </a:endParaRPr>
          </a:p>
        </p:txBody>
      </p:sp>
      <p:cxnSp>
        <p:nvCxnSpPr>
          <p:cNvPr id="89" name="直接连接符 88"/>
          <p:cNvCxnSpPr/>
          <p:nvPr>
            <p:custDataLst>
              <p:tags r:id="rId23"/>
            </p:custDataLst>
          </p:nvPr>
        </p:nvCxnSpPr>
        <p:spPr>
          <a:xfrm>
            <a:off x="1060174" y="2379345"/>
            <a:ext cx="0" cy="564376"/>
          </a:xfrm>
          <a:prstGeom prst="line">
            <a:avLst/>
          </a:prstGeom>
          <a:ln w="19050" cap="rnd">
            <a:solidFill>
              <a:srgbClr val="5E4BEA"/>
            </a:solidFill>
          </a:ln>
        </p:spPr>
        <p:style>
          <a:lnRef idx="1">
            <a:srgbClr val="5E4BEA"/>
          </a:lnRef>
          <a:fillRef idx="0">
            <a:srgbClr val="5E4BEA"/>
          </a:fillRef>
          <a:effectRef idx="0">
            <a:srgbClr val="5E4BEA"/>
          </a:effectRef>
          <a:fontRef idx="minor">
            <a:srgbClr val="000000"/>
          </a:fontRef>
        </p:style>
      </p:cxnSp>
      <p:cxnSp>
        <p:nvCxnSpPr>
          <p:cNvPr id="91" name="直接连接符 90"/>
          <p:cNvCxnSpPr/>
          <p:nvPr>
            <p:custDataLst>
              <p:tags r:id="rId24"/>
            </p:custDataLst>
          </p:nvPr>
        </p:nvCxnSpPr>
        <p:spPr>
          <a:xfrm>
            <a:off x="1060174" y="3705298"/>
            <a:ext cx="0" cy="564376"/>
          </a:xfrm>
          <a:prstGeom prst="line">
            <a:avLst/>
          </a:prstGeom>
          <a:ln w="19050" cap="rnd">
            <a:solidFill>
              <a:srgbClr val="5E4BEA"/>
            </a:solidFill>
          </a:ln>
        </p:spPr>
        <p:style>
          <a:lnRef idx="1">
            <a:srgbClr val="5E4BEA"/>
          </a:lnRef>
          <a:fillRef idx="0">
            <a:srgbClr val="5E4BEA"/>
          </a:fillRef>
          <a:effectRef idx="0">
            <a:srgbClr val="5E4BEA"/>
          </a:effectRef>
          <a:fontRef idx="minor">
            <a:srgbClr val="000000"/>
          </a:fontRef>
        </p:style>
      </p:cxnSp>
      <p:cxnSp>
        <p:nvCxnSpPr>
          <p:cNvPr id="92" name="直接连接符 91"/>
          <p:cNvCxnSpPr/>
          <p:nvPr>
            <p:custDataLst>
              <p:tags r:id="rId25"/>
            </p:custDataLst>
          </p:nvPr>
        </p:nvCxnSpPr>
        <p:spPr>
          <a:xfrm>
            <a:off x="1060174" y="4899805"/>
            <a:ext cx="0" cy="564376"/>
          </a:xfrm>
          <a:prstGeom prst="line">
            <a:avLst/>
          </a:prstGeom>
          <a:ln w="19050" cap="rnd">
            <a:solidFill>
              <a:srgbClr val="5E4BEA"/>
            </a:solidFill>
          </a:ln>
        </p:spPr>
        <p:style>
          <a:lnRef idx="1">
            <a:srgbClr val="5E4BEA"/>
          </a:lnRef>
          <a:fillRef idx="0">
            <a:srgbClr val="5E4BEA"/>
          </a:fillRef>
          <a:effectRef idx="0">
            <a:srgbClr val="5E4BEA"/>
          </a:effectRef>
          <a:fontRef idx="minor">
            <a:srgbClr val="000000"/>
          </a:fontRef>
        </p:style>
      </p:cxn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037822" y="1936949"/>
            <a:ext cx="5126355" cy="1676533"/>
            <a:chOff x="5037822" y="1936949"/>
            <a:chExt cx="5126355" cy="1676533"/>
          </a:xfrm>
        </p:grpSpPr>
        <p:cxnSp>
          <p:nvCxnSpPr>
            <p:cNvPr id="7" name="直接连接符 6"/>
            <p:cNvCxnSpPr>
              <a:stCxn id="17" idx="6"/>
              <a:endCxn id="29" idx="2"/>
            </p:cNvCxnSpPr>
            <p:nvPr/>
          </p:nvCxnSpPr>
          <p:spPr>
            <a:xfrm>
              <a:off x="5037822" y="3613482"/>
              <a:ext cx="2150110"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6101116" y="2020357"/>
              <a:ext cx="85824" cy="1583486"/>
              <a:chOff x="5862564" y="1850857"/>
              <a:chExt cx="85824" cy="1583486"/>
            </a:xfrm>
            <a:solidFill>
              <a:srgbClr val="002060"/>
            </a:solidFill>
            <a:effectLst>
              <a:outerShdw blurRad="63500" sx="102000" sy="102000" algn="ctr" rotWithShape="0">
                <a:prstClr val="black">
                  <a:alpha val="40000"/>
                </a:prstClr>
              </a:outerShdw>
            </a:effectLst>
          </p:grpSpPr>
          <p:cxnSp>
            <p:nvCxnSpPr>
              <p:cNvPr id="10" name="直接连接符 9"/>
              <p:cNvCxnSpPr/>
              <p:nvPr/>
            </p:nvCxnSpPr>
            <p:spPr>
              <a:xfrm flipH="1" flipV="1">
                <a:off x="5862564" y="1850857"/>
                <a:ext cx="650" cy="1583486"/>
              </a:xfrm>
              <a:prstGeom prst="line">
                <a:avLst/>
              </a:prstGeom>
              <a:grpFill/>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flipV="1">
                <a:off x="5869214" y="1850857"/>
                <a:ext cx="79174" cy="395871"/>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sp>
          <p:nvSpPr>
            <p:cNvPr id="9" name="文本框 8"/>
            <p:cNvSpPr txBox="1"/>
            <p:nvPr/>
          </p:nvSpPr>
          <p:spPr>
            <a:xfrm>
              <a:off x="6208762" y="1936949"/>
              <a:ext cx="3955415" cy="852805"/>
            </a:xfrm>
            <a:prstGeom prst="rect">
              <a:avLst/>
            </a:prstGeom>
            <a:noFill/>
          </p:spPr>
          <p:txBody>
            <a:bodyPr wrap="square" rtlCol="0">
              <a:spAutoFit/>
            </a:bodyPr>
            <a:lstStyle/>
            <a:p>
              <a:pPr lvl="0">
                <a:lnSpc>
                  <a:spcPct val="150000"/>
                </a:lnSpc>
                <a:defRPr sz="1800" spc="0">
                  <a:solidFill>
                    <a:srgbClr val="000000"/>
                  </a:solidFill>
                </a:defRPr>
              </a:pPr>
              <a:r>
                <a:rPr lang="en-US" altLang="zh-CN" sz="1100" spc="24" dirty="0">
                  <a:solidFill>
                    <a:prstClr val="black"/>
                  </a:solidFill>
                  <a:cs typeface="+mn-ea"/>
                  <a:sym typeface="+mn-lt"/>
                </a:rPr>
                <a:t>2021.09</a:t>
              </a:r>
              <a:r>
                <a:rPr lang="zh-CN" altLang="en-US" sz="1100" spc="24" dirty="0">
                  <a:solidFill>
                    <a:prstClr val="black"/>
                  </a:solidFill>
                  <a:cs typeface="+mn-ea"/>
                  <a:sym typeface="+mn-lt"/>
                </a:rPr>
                <a:t>《关于印发“十四五”全民健康信息化规划的通知》增强信息技术在医疗健康领域的应用，推动医疗大数据、电子病历等信息化建设，提升数据安全保障水平。</a:t>
              </a:r>
              <a:endParaRPr lang="zh-CN" altLang="en-US" sz="1100" spc="24" dirty="0">
                <a:solidFill>
                  <a:prstClr val="black"/>
                </a:solidFill>
                <a:cs typeface="+mn-ea"/>
                <a:sym typeface="+mn-lt"/>
              </a:endParaRPr>
            </a:p>
          </p:txBody>
        </p:sp>
      </p:grpSp>
      <p:grpSp>
        <p:nvGrpSpPr>
          <p:cNvPr id="12" name="组合 11"/>
          <p:cNvGrpSpPr/>
          <p:nvPr/>
        </p:nvGrpSpPr>
        <p:grpSpPr>
          <a:xfrm>
            <a:off x="2569198" y="3454243"/>
            <a:ext cx="5299455" cy="1744916"/>
            <a:chOff x="2569198" y="3454243"/>
            <a:chExt cx="5299455" cy="1744916"/>
          </a:xfrm>
        </p:grpSpPr>
        <p:cxnSp>
          <p:nvCxnSpPr>
            <p:cNvPr id="13" name="直接连接符 12"/>
            <p:cNvCxnSpPr>
              <a:stCxn id="21" idx="6"/>
              <a:endCxn id="17" idx="2"/>
            </p:cNvCxnSpPr>
            <p:nvPr/>
          </p:nvCxnSpPr>
          <p:spPr>
            <a:xfrm>
              <a:off x="2569198" y="3607033"/>
              <a:ext cx="2150110" cy="698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4501393" y="3861051"/>
              <a:ext cx="754380" cy="36830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black">
                      <a:lumMod val="75000"/>
                      <a:lumOff val="25000"/>
                    </a:prstClr>
                  </a:solidFill>
                  <a:effectLst/>
                  <a:uLnTx/>
                  <a:uFillTx/>
                  <a:cs typeface="+mn-ea"/>
                  <a:sym typeface="+mn-lt"/>
                </a:rPr>
                <a:t>2021</a:t>
              </a: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15" name="组合 14"/>
            <p:cNvGrpSpPr/>
            <p:nvPr/>
          </p:nvGrpSpPr>
          <p:grpSpPr>
            <a:xfrm>
              <a:off x="3703672" y="3615673"/>
              <a:ext cx="90574" cy="1583486"/>
              <a:chOff x="3805443" y="3434343"/>
              <a:chExt cx="90574" cy="1583486"/>
            </a:xfrm>
            <a:solidFill>
              <a:srgbClr val="002060"/>
            </a:solidFill>
            <a:effectLst>
              <a:outerShdw blurRad="63500" sx="102000" sy="102000" algn="ctr" rotWithShape="0">
                <a:prstClr val="black">
                  <a:alpha val="40000"/>
                </a:prstClr>
              </a:outerShdw>
            </a:effectLst>
          </p:grpSpPr>
          <p:cxnSp>
            <p:nvCxnSpPr>
              <p:cNvPr id="18" name="直接连接符 17"/>
              <p:cNvCxnSpPr/>
              <p:nvPr/>
            </p:nvCxnSpPr>
            <p:spPr>
              <a:xfrm flipH="1">
                <a:off x="3805443" y="3434343"/>
                <a:ext cx="650" cy="1583486"/>
              </a:xfrm>
              <a:prstGeom prst="line">
                <a:avLst/>
              </a:prstGeom>
              <a:grpFill/>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3816843" y="4619347"/>
                <a:ext cx="79174" cy="395871"/>
              </a:xfrm>
              <a:prstGeom prst="rect">
                <a:avLst/>
              </a:prstGeom>
              <a:grpFill/>
              <a:ln>
                <a:solidFill>
                  <a:srgbClr val="0020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sp>
          <p:nvSpPr>
            <p:cNvPr id="16" name="文本框 15"/>
            <p:cNvSpPr txBox="1"/>
            <p:nvPr/>
          </p:nvSpPr>
          <p:spPr>
            <a:xfrm>
              <a:off x="3912699" y="4701176"/>
              <a:ext cx="3955954" cy="344805"/>
            </a:xfrm>
            <a:prstGeom prst="rect">
              <a:avLst/>
            </a:prstGeom>
            <a:noFill/>
          </p:spPr>
          <p:txBody>
            <a:bodyPr wrap="square" rtlCol="0">
              <a:spAutoFit/>
            </a:bodyPr>
            <a:lstStyle/>
            <a:p>
              <a:pPr lvl="0">
                <a:lnSpc>
                  <a:spcPct val="150000"/>
                </a:lnSpc>
                <a:defRPr sz="1800" spc="0">
                  <a:solidFill>
                    <a:srgbClr val="000000"/>
                  </a:solidFill>
                </a:defRPr>
              </a:pPr>
              <a:endParaRPr lang="zh-CN" altLang="en-US" sz="1100" spc="24" dirty="0">
                <a:solidFill>
                  <a:prstClr val="black"/>
                </a:solidFill>
                <a:cs typeface="+mn-ea"/>
                <a:sym typeface="+mn-lt"/>
              </a:endParaRPr>
            </a:p>
          </p:txBody>
        </p:sp>
        <p:sp>
          <p:nvSpPr>
            <p:cNvPr id="17" name="椭圆 16"/>
            <p:cNvSpPr/>
            <p:nvPr/>
          </p:nvSpPr>
          <p:spPr>
            <a:xfrm>
              <a:off x="4719345" y="3454243"/>
              <a:ext cx="318477" cy="318477"/>
            </a:xfrm>
            <a:prstGeom prst="ellipse">
              <a:avLst/>
            </a:prstGeom>
            <a:solidFill>
              <a:srgbClr val="002060"/>
            </a:solidFill>
            <a:ln>
              <a:noFill/>
            </a:ln>
            <a:effectLst/>
            <a:scene3d>
              <a:camera prst="orthographicFront"/>
              <a:lightRig rig="threePt" dir="t"/>
            </a:scene3d>
            <a:sp3d>
              <a:bevelT w="190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grpSp>
        <p:nvGrpSpPr>
          <p:cNvPr id="20" name="组合 19"/>
          <p:cNvGrpSpPr/>
          <p:nvPr/>
        </p:nvGrpSpPr>
        <p:grpSpPr>
          <a:xfrm>
            <a:off x="516192" y="3447159"/>
            <a:ext cx="2273380" cy="782192"/>
            <a:chOff x="516192" y="3447159"/>
            <a:chExt cx="2273380" cy="782192"/>
          </a:xfrm>
        </p:grpSpPr>
        <p:sp>
          <p:nvSpPr>
            <p:cNvPr id="21" name="椭圆 20"/>
            <p:cNvSpPr/>
            <p:nvPr/>
          </p:nvSpPr>
          <p:spPr>
            <a:xfrm>
              <a:off x="2250721" y="3447159"/>
              <a:ext cx="318477" cy="318477"/>
            </a:xfrm>
            <a:prstGeom prst="ellipse">
              <a:avLst/>
            </a:prstGeom>
            <a:solidFill>
              <a:srgbClr val="002060"/>
            </a:solidFill>
            <a:ln>
              <a:noFill/>
            </a:ln>
            <a:effectLst/>
            <a:scene3d>
              <a:camera prst="orthographicFront"/>
              <a:lightRig rig="threePt" dir="t"/>
            </a:scene3d>
            <a:sp3d>
              <a:bevelT w="190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sp>
          <p:nvSpPr>
            <p:cNvPr id="22" name="文本框 21"/>
            <p:cNvSpPr txBox="1"/>
            <p:nvPr/>
          </p:nvSpPr>
          <p:spPr>
            <a:xfrm>
              <a:off x="2035192" y="3861051"/>
              <a:ext cx="754380" cy="36830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black">
                      <a:lumMod val="75000"/>
                      <a:lumOff val="25000"/>
                    </a:prstClr>
                  </a:solidFill>
                  <a:effectLst/>
                  <a:uLnTx/>
                  <a:uFillTx/>
                  <a:cs typeface="+mn-ea"/>
                  <a:sym typeface="+mn-lt"/>
                </a:rPr>
                <a:t>2018</a:t>
              </a: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cxnSp>
          <p:nvCxnSpPr>
            <p:cNvPr id="23" name="直接连接符 22"/>
            <p:cNvCxnSpPr>
              <a:endCxn id="21" idx="2"/>
            </p:cNvCxnSpPr>
            <p:nvPr/>
          </p:nvCxnSpPr>
          <p:spPr>
            <a:xfrm flipV="1">
              <a:off x="516192" y="3606398"/>
              <a:ext cx="1734529" cy="617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6979157" y="3453338"/>
            <a:ext cx="4696649" cy="1998345"/>
            <a:chOff x="6979157" y="3453338"/>
            <a:chExt cx="4696649" cy="1998345"/>
          </a:xfrm>
        </p:grpSpPr>
        <p:sp>
          <p:nvSpPr>
            <p:cNvPr id="25" name="文本框 24"/>
            <p:cNvSpPr txBox="1"/>
            <p:nvPr/>
          </p:nvSpPr>
          <p:spPr>
            <a:xfrm>
              <a:off x="9454193" y="3861051"/>
              <a:ext cx="723276"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smtClean="0">
                  <a:ln>
                    <a:noFill/>
                  </a:ln>
                  <a:solidFill>
                    <a:prstClr val="black">
                      <a:lumMod val="75000"/>
                      <a:lumOff val="25000"/>
                    </a:prstClr>
                  </a:solidFill>
                  <a:effectLst/>
                  <a:uLnTx/>
                  <a:uFillTx/>
                  <a:cs typeface="+mn-ea"/>
                  <a:sym typeface="+mn-lt"/>
                </a:rPr>
                <a:t>2022</a:t>
              </a: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26" name="文本框 25"/>
            <p:cNvSpPr txBox="1"/>
            <p:nvPr/>
          </p:nvSpPr>
          <p:spPr>
            <a:xfrm>
              <a:off x="6979157" y="3861051"/>
              <a:ext cx="736099"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black">
                      <a:lumMod val="75000"/>
                      <a:lumOff val="25000"/>
                    </a:prstClr>
                  </a:solidFill>
                  <a:effectLst/>
                  <a:uLnTx/>
                  <a:uFillTx/>
                  <a:cs typeface="+mn-ea"/>
                  <a:sym typeface="+mn-lt"/>
                </a:rPr>
                <a:t>2021</a:t>
              </a: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27" name="组合 26"/>
            <p:cNvGrpSpPr/>
            <p:nvPr/>
          </p:nvGrpSpPr>
          <p:grpSpPr>
            <a:xfrm>
              <a:off x="8534591" y="3607233"/>
              <a:ext cx="81329" cy="1584331"/>
              <a:chOff x="7819241" y="3438724"/>
              <a:chExt cx="81329" cy="1584331"/>
            </a:xfrm>
            <a:solidFill>
              <a:srgbClr val="002060"/>
            </a:solidFill>
            <a:effectLst>
              <a:outerShdw blurRad="63500" sx="102000" sy="102000" algn="ctr" rotWithShape="0">
                <a:prstClr val="black">
                  <a:alpha val="40000"/>
                </a:prstClr>
              </a:outerShdw>
            </a:effectLst>
          </p:grpSpPr>
          <p:cxnSp>
            <p:nvCxnSpPr>
              <p:cNvPr id="33" name="直接连接符 32"/>
              <p:cNvCxnSpPr/>
              <p:nvPr/>
            </p:nvCxnSpPr>
            <p:spPr>
              <a:xfrm flipH="1">
                <a:off x="7819241" y="3438724"/>
                <a:ext cx="650" cy="1583486"/>
              </a:xfrm>
              <a:prstGeom prst="line">
                <a:avLst/>
              </a:prstGeom>
              <a:grpFill/>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7821396" y="4627184"/>
                <a:ext cx="79174" cy="395871"/>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sp>
          <p:nvSpPr>
            <p:cNvPr id="28" name="文本框 27"/>
            <p:cNvSpPr txBox="1"/>
            <p:nvPr/>
          </p:nvSpPr>
          <p:spPr>
            <a:xfrm>
              <a:off x="8837802" y="4230578"/>
              <a:ext cx="2555240" cy="1221105"/>
            </a:xfrm>
            <a:prstGeom prst="rect">
              <a:avLst/>
            </a:prstGeom>
            <a:noFill/>
          </p:spPr>
          <p:txBody>
            <a:bodyPr wrap="square" rtlCol="0">
              <a:noAutofit/>
            </a:bodyPr>
            <a:lstStyle/>
            <a:p>
              <a:pPr lvl="0">
                <a:lnSpc>
                  <a:spcPct val="150000"/>
                </a:lnSpc>
                <a:defRPr sz="1800" spc="0">
                  <a:solidFill>
                    <a:srgbClr val="000000"/>
                  </a:solidFill>
                </a:defRPr>
              </a:pPr>
              <a:r>
                <a:rPr lang="zh-CN" altLang="en-US" sz="1000" spc="24" dirty="0">
                  <a:solidFill>
                    <a:prstClr val="black"/>
                  </a:solidFill>
                  <a:cs typeface="+mn-ea"/>
                  <a:sym typeface="+mn-lt"/>
                </a:rPr>
                <a:t>2022</a:t>
              </a:r>
              <a:r>
                <a:rPr lang="en-US" altLang="zh-CN" sz="1000" spc="24" dirty="0">
                  <a:solidFill>
                    <a:prstClr val="black"/>
                  </a:solidFill>
                  <a:cs typeface="+mn-ea"/>
                  <a:sym typeface="+mn-lt"/>
                </a:rPr>
                <a:t>.</a:t>
              </a:r>
              <a:r>
                <a:rPr lang="zh-CN" altLang="en-US" sz="1000" spc="24" dirty="0">
                  <a:solidFill>
                    <a:prstClr val="black"/>
                  </a:solidFill>
                  <a:cs typeface="+mn-ea"/>
                  <a:sym typeface="+mn-lt"/>
                </a:rPr>
                <a:t>07《关于加快场景创新以人工智能高水平应用促进经济高质量发展的指导意见》在城市管理、交通治理、生态环保、医疗健康、教育、养老等领域持续挖掘人工智能应用场景机会，开展智能社会场景应用示范</a:t>
              </a:r>
              <a:endParaRPr lang="zh-CN" altLang="en-US" sz="1000" spc="24" dirty="0">
                <a:solidFill>
                  <a:prstClr val="black"/>
                </a:solidFill>
                <a:cs typeface="+mn-ea"/>
                <a:sym typeface="+mn-lt"/>
              </a:endParaRPr>
            </a:p>
          </p:txBody>
        </p:sp>
        <p:sp>
          <p:nvSpPr>
            <p:cNvPr id="29" name="椭圆 28"/>
            <p:cNvSpPr/>
            <p:nvPr/>
          </p:nvSpPr>
          <p:spPr>
            <a:xfrm>
              <a:off x="7187969" y="3454243"/>
              <a:ext cx="318477" cy="318477"/>
            </a:xfrm>
            <a:prstGeom prst="ellipse">
              <a:avLst/>
            </a:prstGeom>
            <a:solidFill>
              <a:srgbClr val="002060"/>
            </a:solidFill>
            <a:ln>
              <a:noFill/>
            </a:ln>
            <a:effectLst/>
            <a:scene3d>
              <a:camera prst="orthographicFront"/>
              <a:lightRig rig="threePt" dir="t"/>
            </a:scene3d>
            <a:sp3d>
              <a:bevelT w="190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sp>
          <p:nvSpPr>
            <p:cNvPr id="30" name="椭圆 29"/>
            <p:cNvSpPr/>
            <p:nvPr/>
          </p:nvSpPr>
          <p:spPr>
            <a:xfrm>
              <a:off x="9656593" y="3453338"/>
              <a:ext cx="318477" cy="318477"/>
            </a:xfrm>
            <a:prstGeom prst="ellipse">
              <a:avLst/>
            </a:prstGeom>
            <a:solidFill>
              <a:srgbClr val="002060"/>
            </a:solidFill>
            <a:ln>
              <a:noFill/>
            </a:ln>
            <a:effectLst/>
            <a:scene3d>
              <a:camera prst="orthographicFront"/>
              <a:lightRig rig="threePt" dir="t"/>
            </a:scene3d>
            <a:sp3d>
              <a:bevelT w="190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cxnSp>
          <p:nvCxnSpPr>
            <p:cNvPr id="31" name="直接连接符 30"/>
            <p:cNvCxnSpPr>
              <a:stCxn id="29" idx="6"/>
              <a:endCxn id="30" idx="2"/>
            </p:cNvCxnSpPr>
            <p:nvPr/>
          </p:nvCxnSpPr>
          <p:spPr>
            <a:xfrm flipV="1">
              <a:off x="7506446" y="3612577"/>
              <a:ext cx="2150147" cy="90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30" idx="6"/>
            </p:cNvCxnSpPr>
            <p:nvPr/>
          </p:nvCxnSpPr>
          <p:spPr>
            <a:xfrm>
              <a:off x="9975070" y="3612577"/>
              <a:ext cx="1700736"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6" name="6"/>
          <p:cNvSpPr/>
          <p:nvPr/>
        </p:nvSpPr>
        <p:spPr bwMode="auto">
          <a:xfrm rot="5400000">
            <a:off x="5531735" y="734101"/>
            <a:ext cx="153591" cy="133545"/>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020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cs typeface="+mn-ea"/>
              <a:sym typeface="+mn-lt"/>
            </a:endParaRPr>
          </a:p>
        </p:txBody>
      </p:sp>
      <p:sp>
        <p:nvSpPr>
          <p:cNvPr id="37" name="6"/>
          <p:cNvSpPr/>
          <p:nvPr/>
        </p:nvSpPr>
        <p:spPr bwMode="auto">
          <a:xfrm rot="5400000">
            <a:off x="5802968" y="734101"/>
            <a:ext cx="153591" cy="133545"/>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020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cs typeface="+mn-ea"/>
              <a:sym typeface="+mn-lt"/>
            </a:endParaRPr>
          </a:p>
        </p:txBody>
      </p:sp>
      <p:sp>
        <p:nvSpPr>
          <p:cNvPr id="38" name="6"/>
          <p:cNvSpPr/>
          <p:nvPr/>
        </p:nvSpPr>
        <p:spPr bwMode="auto">
          <a:xfrm rot="5400000">
            <a:off x="6074201" y="734101"/>
            <a:ext cx="153591" cy="133545"/>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020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cs typeface="+mn-ea"/>
              <a:sym typeface="+mn-lt"/>
            </a:endParaRPr>
          </a:p>
        </p:txBody>
      </p:sp>
      <p:sp>
        <p:nvSpPr>
          <p:cNvPr id="39" name="6"/>
          <p:cNvSpPr/>
          <p:nvPr/>
        </p:nvSpPr>
        <p:spPr bwMode="auto">
          <a:xfrm rot="5400000">
            <a:off x="6345434" y="734101"/>
            <a:ext cx="153591" cy="133545"/>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0206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cs typeface="+mn-ea"/>
              <a:sym typeface="+mn-lt"/>
            </a:endParaRPr>
          </a:p>
        </p:txBody>
      </p:sp>
      <p:pic>
        <p:nvPicPr>
          <p:cNvPr id="5" name="图片 4" descr="WechatIMG717(已去底)"/>
          <p:cNvPicPr>
            <a:picLocks noChangeAspect="1"/>
          </p:cNvPicPr>
          <p:nvPr/>
        </p:nvPicPr>
        <p:blipFill>
          <a:blip r:embed="rId1"/>
          <a:stretch>
            <a:fillRect/>
          </a:stretch>
        </p:blipFill>
        <p:spPr>
          <a:xfrm>
            <a:off x="9144635" y="269875"/>
            <a:ext cx="928370" cy="928370"/>
          </a:xfrm>
          <a:prstGeom prst="rect">
            <a:avLst/>
          </a:prstGeom>
        </p:spPr>
      </p:pic>
      <p:sp>
        <p:nvSpPr>
          <p:cNvPr id="2" name="文本框 1"/>
          <p:cNvSpPr txBox="1"/>
          <p:nvPr/>
        </p:nvSpPr>
        <p:spPr>
          <a:xfrm>
            <a:off x="10073005" y="589915"/>
            <a:ext cx="1729740" cy="460375"/>
          </a:xfrm>
          <a:prstGeom prst="rect">
            <a:avLst/>
          </a:prstGeom>
          <a:noFill/>
        </p:spPr>
        <p:txBody>
          <a:bodyPr wrap="square" rtlCol="0">
            <a:spAutoFit/>
          </a:bodyPr>
          <a:p>
            <a:r>
              <a:rPr lang="zh-CN" altLang="en-US" sz="2400">
                <a:solidFill>
                  <a:srgbClr val="017D92"/>
                </a:solidFill>
                <a:latin typeface="楷体" charset="0"/>
                <a:ea typeface="楷体" charset="0"/>
              </a:rPr>
              <a:t>乃易数智</a:t>
            </a:r>
            <a:endParaRPr lang="zh-CN" altLang="en-US" sz="2400">
              <a:solidFill>
                <a:srgbClr val="017D92"/>
              </a:solidFill>
              <a:latin typeface="楷体" charset="0"/>
              <a:ea typeface="楷体" charset="0"/>
            </a:endParaRPr>
          </a:p>
        </p:txBody>
      </p:sp>
      <p:sp>
        <p:nvSpPr>
          <p:cNvPr id="3" name="文本框 2"/>
          <p:cNvSpPr txBox="1"/>
          <p:nvPr/>
        </p:nvSpPr>
        <p:spPr>
          <a:xfrm>
            <a:off x="1483360" y="462280"/>
            <a:ext cx="6096000" cy="645160"/>
          </a:xfrm>
          <a:prstGeom prst="rect">
            <a:avLst/>
          </a:prstGeom>
          <a:noFill/>
        </p:spPr>
        <p:txBody>
          <a:bodyPr wrap="square" rtlCol="0" anchor="t">
            <a:spAutoFit/>
          </a:bodyPr>
          <a:p>
            <a:r>
              <a:rPr lang="zh-CN" altLang="en-US" sz="3600">
                <a:solidFill>
                  <a:srgbClr val="002060"/>
                </a:solidFill>
                <a:sym typeface="+mn-ea"/>
              </a:rPr>
              <a:t>项目背景</a:t>
            </a:r>
            <a:r>
              <a:rPr lang="en-US" altLang="zh-CN" sz="3600">
                <a:solidFill>
                  <a:srgbClr val="002060"/>
                </a:solidFill>
                <a:sym typeface="+mn-ea"/>
              </a:rPr>
              <a:t> </a:t>
            </a:r>
            <a:r>
              <a:rPr lang="zh-CN" altLang="en-US" sz="1600">
                <a:solidFill>
                  <a:schemeClr val="tx1">
                    <a:lumMod val="65000"/>
                    <a:lumOff val="35000"/>
                  </a:schemeClr>
                </a:solidFill>
                <a:sym typeface="+mn-ea"/>
              </a:rPr>
              <a:t>政策发展</a:t>
            </a:r>
            <a:endParaRPr lang="zh-CN" altLang="en-US" sz="1600">
              <a:solidFill>
                <a:schemeClr val="tx1">
                  <a:lumMod val="65000"/>
                  <a:lumOff val="35000"/>
                </a:schemeClr>
              </a:solidFill>
              <a:sym typeface="+mn-ea"/>
            </a:endParaRPr>
          </a:p>
        </p:txBody>
      </p:sp>
      <p:grpSp>
        <p:nvGrpSpPr>
          <p:cNvPr id="4" name="组合 3"/>
          <p:cNvGrpSpPr/>
          <p:nvPr/>
        </p:nvGrpSpPr>
        <p:grpSpPr>
          <a:xfrm>
            <a:off x="186422" y="1939489"/>
            <a:ext cx="4828073" cy="1676533"/>
            <a:chOff x="5037822" y="1936949"/>
            <a:chExt cx="4828073" cy="1676533"/>
          </a:xfrm>
        </p:grpSpPr>
        <p:cxnSp>
          <p:nvCxnSpPr>
            <p:cNvPr id="41" name="直接连接符 40"/>
            <p:cNvCxnSpPr/>
            <p:nvPr/>
          </p:nvCxnSpPr>
          <p:spPr>
            <a:xfrm>
              <a:off x="5037822" y="3613482"/>
              <a:ext cx="2150110"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42" name="组合 41"/>
            <p:cNvGrpSpPr/>
            <p:nvPr/>
          </p:nvGrpSpPr>
          <p:grpSpPr>
            <a:xfrm>
              <a:off x="6101116" y="2020357"/>
              <a:ext cx="85824" cy="1583486"/>
              <a:chOff x="5862564" y="1850857"/>
              <a:chExt cx="85824" cy="1583486"/>
            </a:xfrm>
            <a:solidFill>
              <a:srgbClr val="002060"/>
            </a:solidFill>
            <a:effectLst>
              <a:outerShdw blurRad="63500" sx="102000" sy="102000" algn="ctr" rotWithShape="0">
                <a:prstClr val="black">
                  <a:alpha val="40000"/>
                </a:prstClr>
              </a:outerShdw>
            </a:effectLst>
          </p:grpSpPr>
          <p:cxnSp>
            <p:nvCxnSpPr>
              <p:cNvPr id="43" name="直接连接符 42"/>
              <p:cNvCxnSpPr/>
              <p:nvPr/>
            </p:nvCxnSpPr>
            <p:spPr>
              <a:xfrm flipH="1" flipV="1">
                <a:off x="5862564" y="1850857"/>
                <a:ext cx="650" cy="1583486"/>
              </a:xfrm>
              <a:prstGeom prst="line">
                <a:avLst/>
              </a:prstGeom>
              <a:grpFill/>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flipV="1">
                <a:off x="5869214" y="1850857"/>
                <a:ext cx="79174" cy="395871"/>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sp>
          <p:nvSpPr>
            <p:cNvPr id="45" name="文本框 44"/>
            <p:cNvSpPr txBox="1"/>
            <p:nvPr/>
          </p:nvSpPr>
          <p:spPr>
            <a:xfrm>
              <a:off x="6209004" y="1936949"/>
              <a:ext cx="3656891" cy="598805"/>
            </a:xfrm>
            <a:prstGeom prst="rect">
              <a:avLst/>
            </a:prstGeom>
            <a:noFill/>
          </p:spPr>
          <p:txBody>
            <a:bodyPr wrap="square" rtlCol="0">
              <a:spAutoFit/>
            </a:bodyPr>
            <a:p>
              <a:pPr lvl="0">
                <a:lnSpc>
                  <a:spcPct val="150000"/>
                </a:lnSpc>
                <a:defRPr sz="1800" spc="0">
                  <a:solidFill>
                    <a:srgbClr val="000000"/>
                  </a:solidFill>
                </a:defRPr>
              </a:pPr>
              <a:r>
                <a:rPr lang="zh-CN" altLang="en-US" sz="1100" spc="24" dirty="0">
                  <a:solidFill>
                    <a:prstClr val="black"/>
                  </a:solidFill>
                  <a:cs typeface="+mn-ea"/>
                  <a:sym typeface="+mn-lt"/>
                </a:rPr>
                <a:t>《“健康中国2030”规划纲要》成为中国大健康产业发展的重要引擎</a:t>
              </a:r>
              <a:endParaRPr lang="zh-CN" altLang="en-US" sz="1100" spc="24" dirty="0">
                <a:solidFill>
                  <a:prstClr val="black"/>
                </a:solidFill>
                <a:cs typeface="+mn-ea"/>
                <a:sym typeface="+mn-lt"/>
              </a:endParaRPr>
            </a:p>
          </p:txBody>
        </p:sp>
      </p:grpSp>
      <p:sp>
        <p:nvSpPr>
          <p:cNvPr id="49" name="文本框 48"/>
          <p:cNvSpPr txBox="1"/>
          <p:nvPr/>
        </p:nvSpPr>
        <p:spPr>
          <a:xfrm>
            <a:off x="872506" y="3861051"/>
            <a:ext cx="754380" cy="368300"/>
          </a:xfrm>
          <a:prstGeom prst="rect">
            <a:avLst/>
          </a:prstGeom>
          <a:noFill/>
        </p:spPr>
        <p:txBody>
          <a:bodyPr wrap="non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black">
                    <a:lumMod val="75000"/>
                    <a:lumOff val="25000"/>
                  </a:prstClr>
                </a:solidFill>
                <a:effectLst/>
                <a:uLnTx/>
                <a:uFillTx/>
                <a:cs typeface="+mn-ea"/>
                <a:sym typeface="+mn-lt"/>
              </a:rPr>
              <a:t>2016</a:t>
            </a: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58" name="组合 57"/>
          <p:cNvGrpSpPr/>
          <p:nvPr/>
        </p:nvGrpSpPr>
        <p:grpSpPr>
          <a:xfrm>
            <a:off x="1250303" y="3605128"/>
            <a:ext cx="5299455" cy="2650240"/>
            <a:chOff x="2569198" y="3607033"/>
            <a:chExt cx="5299455" cy="2650240"/>
          </a:xfrm>
        </p:grpSpPr>
        <p:cxnSp>
          <p:nvCxnSpPr>
            <p:cNvPr id="59" name="直接连接符 58"/>
            <p:cNvCxnSpPr>
              <a:endCxn id="65" idx="2"/>
            </p:cNvCxnSpPr>
            <p:nvPr/>
          </p:nvCxnSpPr>
          <p:spPr>
            <a:xfrm>
              <a:off x="2569198" y="3607033"/>
              <a:ext cx="2150110" cy="698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4723643" y="3861051"/>
              <a:ext cx="309880" cy="368300"/>
            </a:xfrm>
            <a:prstGeom prst="rect">
              <a:avLst/>
            </a:prstGeom>
            <a:noFill/>
          </p:spPr>
          <p:txBody>
            <a:bodyPr wrap="none" rtlCol="0">
              <a:sp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61" name="组合 60"/>
            <p:cNvGrpSpPr/>
            <p:nvPr/>
          </p:nvGrpSpPr>
          <p:grpSpPr>
            <a:xfrm>
              <a:off x="3704322" y="3615673"/>
              <a:ext cx="89924" cy="2641600"/>
              <a:chOff x="3806093" y="3434343"/>
              <a:chExt cx="89924" cy="2641600"/>
            </a:xfrm>
            <a:solidFill>
              <a:srgbClr val="002060"/>
            </a:solidFill>
            <a:effectLst>
              <a:outerShdw blurRad="63500" sx="102000" sy="102000" algn="ctr" rotWithShape="0">
                <a:prstClr val="black">
                  <a:alpha val="40000"/>
                </a:prstClr>
              </a:outerShdw>
            </a:effectLst>
          </p:grpSpPr>
          <p:cxnSp>
            <p:nvCxnSpPr>
              <p:cNvPr id="62" name="直接连接符 61"/>
              <p:cNvCxnSpPr/>
              <p:nvPr/>
            </p:nvCxnSpPr>
            <p:spPr>
              <a:xfrm>
                <a:off x="3806093" y="3434343"/>
                <a:ext cx="0" cy="2641600"/>
              </a:xfrm>
              <a:prstGeom prst="line">
                <a:avLst/>
              </a:prstGeom>
              <a:grpFill/>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63" name="矩形 62"/>
              <p:cNvSpPr/>
              <p:nvPr/>
            </p:nvSpPr>
            <p:spPr>
              <a:xfrm>
                <a:off x="3816843" y="5670907"/>
                <a:ext cx="79174" cy="395871"/>
              </a:xfrm>
              <a:prstGeom prst="rect">
                <a:avLst/>
              </a:prstGeom>
              <a:grpFill/>
              <a:ln>
                <a:solidFill>
                  <a:srgbClr val="00206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grpSp>
        <p:sp>
          <p:nvSpPr>
            <p:cNvPr id="64" name="文本框 63"/>
            <p:cNvSpPr txBox="1"/>
            <p:nvPr/>
          </p:nvSpPr>
          <p:spPr>
            <a:xfrm>
              <a:off x="3912699" y="4701176"/>
              <a:ext cx="3955954" cy="344805"/>
            </a:xfrm>
            <a:prstGeom prst="rect">
              <a:avLst/>
            </a:prstGeom>
            <a:noFill/>
          </p:spPr>
          <p:txBody>
            <a:bodyPr wrap="square" rtlCol="0">
              <a:spAutoFit/>
            </a:bodyPr>
            <a:p>
              <a:pPr lvl="0">
                <a:lnSpc>
                  <a:spcPct val="150000"/>
                </a:lnSpc>
                <a:defRPr sz="1800" spc="0">
                  <a:solidFill>
                    <a:srgbClr val="000000"/>
                  </a:solidFill>
                </a:defRPr>
              </a:pPr>
              <a:endParaRPr lang="zh-CN" altLang="en-US" sz="1100" spc="24" dirty="0">
                <a:solidFill>
                  <a:prstClr val="black"/>
                </a:solidFill>
                <a:cs typeface="+mn-ea"/>
                <a:sym typeface="+mn-lt"/>
              </a:endParaRPr>
            </a:p>
          </p:txBody>
        </p:sp>
      </p:grpSp>
      <p:sp>
        <p:nvSpPr>
          <p:cNvPr id="67" name="文本框 66"/>
          <p:cNvSpPr txBox="1"/>
          <p:nvPr/>
        </p:nvSpPr>
        <p:spPr>
          <a:xfrm>
            <a:off x="2476500" y="5850255"/>
            <a:ext cx="4652010" cy="852805"/>
          </a:xfrm>
          <a:prstGeom prst="rect">
            <a:avLst/>
          </a:prstGeom>
          <a:noFill/>
        </p:spPr>
        <p:txBody>
          <a:bodyPr wrap="square" rtlCol="0">
            <a:spAutoFit/>
          </a:bodyPr>
          <a:p>
            <a:pPr lvl="0">
              <a:lnSpc>
                <a:spcPct val="150000"/>
              </a:lnSpc>
              <a:defRPr sz="1800" spc="0">
                <a:solidFill>
                  <a:srgbClr val="000000"/>
                </a:solidFill>
              </a:defRPr>
            </a:pPr>
            <a:r>
              <a:rPr lang="en-US" altLang="zh-CN" sz="1100" spc="24" dirty="0">
                <a:solidFill>
                  <a:prstClr val="black"/>
                </a:solidFill>
                <a:cs typeface="+mn-ea"/>
                <a:sym typeface="+mn-lt"/>
              </a:rPr>
              <a:t>2018.04</a:t>
            </a:r>
            <a:r>
              <a:rPr lang="zh-CN" altLang="en-US" sz="1100" spc="24" dirty="0">
                <a:solidFill>
                  <a:prstClr val="black"/>
                </a:solidFill>
                <a:cs typeface="+mn-ea"/>
                <a:sym typeface="+mn-lt"/>
              </a:rPr>
              <a:t>《关于促进“互联网</a:t>
            </a:r>
            <a:r>
              <a:rPr lang="en-US" altLang="zh-CN" sz="1100" spc="24" dirty="0">
                <a:solidFill>
                  <a:prstClr val="black"/>
                </a:solidFill>
                <a:cs typeface="+mn-ea"/>
                <a:sym typeface="+mn-lt"/>
              </a:rPr>
              <a:t>+</a:t>
            </a:r>
            <a:r>
              <a:rPr lang="zh-CN" altLang="en-US" sz="1100" spc="24" dirty="0">
                <a:solidFill>
                  <a:prstClr val="black"/>
                </a:solidFill>
                <a:cs typeface="+mn-ea"/>
                <a:sym typeface="+mn-lt"/>
              </a:rPr>
              <a:t>医疗健康”发展的</a:t>
            </a:r>
            <a:r>
              <a:rPr lang="zh-CN" altLang="en-US" sz="1100" spc="24" dirty="0">
                <a:solidFill>
                  <a:prstClr val="black"/>
                </a:solidFill>
                <a:cs typeface="+mn-ea"/>
                <a:sym typeface="+mn-lt"/>
              </a:rPr>
              <a:t>意见》鼓励医疗卫生机构与互联网企业合作，加强区域医疗卫生信息资源整合；鼓励利用可穿戴设备获取生命体征数据</a:t>
            </a:r>
            <a:endParaRPr lang="zh-CN" altLang="en-US" sz="1100" spc="24" dirty="0">
              <a:solidFill>
                <a:prstClr val="black"/>
              </a:solidFill>
              <a:cs typeface="+mn-ea"/>
              <a:sym typeface="+mn-lt"/>
            </a:endParaRPr>
          </a:p>
        </p:txBody>
      </p:sp>
      <p:sp>
        <p:nvSpPr>
          <p:cNvPr id="69" name="文本框 68"/>
          <p:cNvSpPr txBox="1"/>
          <p:nvPr/>
        </p:nvSpPr>
        <p:spPr>
          <a:xfrm>
            <a:off x="3849370" y="4795520"/>
            <a:ext cx="4048125" cy="852805"/>
          </a:xfrm>
          <a:prstGeom prst="rect">
            <a:avLst/>
          </a:prstGeom>
          <a:noFill/>
        </p:spPr>
        <p:txBody>
          <a:bodyPr wrap="square" rtlCol="0">
            <a:spAutoFit/>
          </a:bodyPr>
          <a:p>
            <a:pPr lvl="0">
              <a:lnSpc>
                <a:spcPct val="150000"/>
              </a:lnSpc>
              <a:defRPr sz="1800" spc="0">
                <a:solidFill>
                  <a:srgbClr val="000000"/>
                </a:solidFill>
              </a:defRPr>
            </a:pPr>
            <a:r>
              <a:rPr lang="zh-CN" altLang="en-US" sz="1100" spc="24" dirty="0">
                <a:solidFill>
                  <a:prstClr val="black"/>
                </a:solidFill>
                <a:cs typeface="+mn-ea"/>
                <a:sym typeface="+mn-lt"/>
              </a:rPr>
              <a:t>2019.04《关于推动养老服务发展的意见》以促进养老服务与医疗健康融合发展为目标，加强智慧健康养老设施建设，提高养老服务水平。</a:t>
            </a:r>
            <a:endParaRPr lang="zh-CN" altLang="en-US" sz="1100" spc="24" dirty="0">
              <a:solidFill>
                <a:prstClr val="black"/>
              </a:solidFill>
              <a:cs typeface="+mn-ea"/>
              <a:sym typeface="+mn-lt"/>
            </a:endParaRPr>
          </a:p>
        </p:txBody>
      </p:sp>
    </p:spTree>
  </p:cSld>
  <p:clrMapOvr>
    <a:masterClrMapping/>
  </p:clrMapOvr>
  <p:transition spd="med" advClick="0"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left)">
                                      <p:cBhvr>
                                        <p:cTn id="19" dur="500"/>
                                        <p:tgtEl>
                                          <p:spTgt spid="24"/>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left)">
                                      <p:cBhvr>
                                        <p:cTn id="2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9420" y="50165"/>
            <a:ext cx="4064000" cy="645160"/>
          </a:xfrm>
          <a:prstGeom prst="rect">
            <a:avLst/>
          </a:prstGeom>
          <a:noFill/>
        </p:spPr>
        <p:txBody>
          <a:bodyPr wrap="square" rtlCol="0">
            <a:spAutoFit/>
          </a:bodyPr>
          <a:p>
            <a:r>
              <a:rPr lang="zh-CN" altLang="en-US" sz="3600">
                <a:solidFill>
                  <a:schemeClr val="bg1"/>
                </a:solidFill>
              </a:rPr>
              <a:t>项目背景</a:t>
            </a:r>
            <a:r>
              <a:rPr lang="en-US" altLang="zh-CN" sz="3600">
                <a:solidFill>
                  <a:schemeClr val="bg1"/>
                </a:solidFill>
              </a:rPr>
              <a:t> </a:t>
            </a:r>
            <a:r>
              <a:rPr lang="zh-CN" altLang="en-US" sz="1600">
                <a:solidFill>
                  <a:srgbClr val="D1D1D1"/>
                </a:solidFill>
              </a:rPr>
              <a:t>可穿戴设备</a:t>
            </a:r>
            <a:endParaRPr lang="zh-CN" altLang="en-US" sz="1600">
              <a:solidFill>
                <a:srgbClr val="D1D1D1"/>
              </a:solidFill>
            </a:endParaRPr>
          </a:p>
        </p:txBody>
      </p:sp>
      <p:pic>
        <p:nvPicPr>
          <p:cNvPr id="5" name="图片 4" descr="WechatIMG717(已去底)"/>
          <p:cNvPicPr>
            <a:picLocks noChangeAspect="1"/>
          </p:cNvPicPr>
          <p:nvPr/>
        </p:nvPicPr>
        <p:blipFill>
          <a:blip r:embed="rId1"/>
          <a:stretch>
            <a:fillRect/>
          </a:stretch>
        </p:blipFill>
        <p:spPr>
          <a:xfrm>
            <a:off x="9144635" y="269875"/>
            <a:ext cx="928370" cy="928370"/>
          </a:xfrm>
          <a:prstGeom prst="rect">
            <a:avLst/>
          </a:prstGeom>
        </p:spPr>
      </p:pic>
      <p:sp>
        <p:nvSpPr>
          <p:cNvPr id="7" name="文本框 6"/>
          <p:cNvSpPr txBox="1"/>
          <p:nvPr/>
        </p:nvSpPr>
        <p:spPr>
          <a:xfrm>
            <a:off x="10073005" y="589915"/>
            <a:ext cx="1729740" cy="460375"/>
          </a:xfrm>
          <a:prstGeom prst="rect">
            <a:avLst/>
          </a:prstGeom>
          <a:noFill/>
        </p:spPr>
        <p:txBody>
          <a:bodyPr wrap="square" rtlCol="0">
            <a:spAutoFit/>
          </a:bodyPr>
          <a:p>
            <a:r>
              <a:rPr lang="zh-CN" altLang="en-US" sz="2400">
                <a:solidFill>
                  <a:srgbClr val="017D92"/>
                </a:solidFill>
                <a:latin typeface="楷体" charset="0"/>
                <a:ea typeface="楷体" charset="0"/>
              </a:rPr>
              <a:t>乃易数智</a:t>
            </a:r>
            <a:endParaRPr lang="zh-CN" altLang="en-US" sz="2400">
              <a:solidFill>
                <a:srgbClr val="017D92"/>
              </a:solidFill>
              <a:latin typeface="楷体" charset="0"/>
              <a:ea typeface="楷体" charset="0"/>
            </a:endParaRPr>
          </a:p>
        </p:txBody>
      </p:sp>
      <p:pic>
        <p:nvPicPr>
          <p:cNvPr id="3" name="图片 2" descr="WechatIMG737(已去底)"/>
          <p:cNvPicPr>
            <a:picLocks noChangeAspect="1"/>
          </p:cNvPicPr>
          <p:nvPr/>
        </p:nvPicPr>
        <p:blipFill>
          <a:blip r:embed="rId2"/>
          <a:srcRect t="1563" r="199"/>
          <a:stretch>
            <a:fillRect/>
          </a:stretch>
        </p:blipFill>
        <p:spPr>
          <a:xfrm>
            <a:off x="3235960" y="1354455"/>
            <a:ext cx="5720715" cy="4519295"/>
          </a:xfrm>
          <a:prstGeom prst="rect">
            <a:avLst/>
          </a:prstGeom>
        </p:spPr>
      </p:pic>
      <p:sp>
        <p:nvSpPr>
          <p:cNvPr id="9" name="文本框 8"/>
          <p:cNvSpPr txBox="1"/>
          <p:nvPr/>
        </p:nvSpPr>
        <p:spPr>
          <a:xfrm>
            <a:off x="302895" y="1778635"/>
            <a:ext cx="2927985" cy="4808855"/>
          </a:xfrm>
          <a:prstGeom prst="rect">
            <a:avLst/>
          </a:prstGeom>
          <a:noFill/>
        </p:spPr>
        <p:txBody>
          <a:bodyPr wrap="square" rtlCol="0">
            <a:noAutofit/>
          </a:bodyPr>
          <a:p>
            <a:r>
              <a:rPr lang="zh-CN" altLang="en-US"/>
              <a:t>可穿戴设备是指可以直接穿戴在人体上，具备计算、感知和通信功能的电子设备。它们通过集成的传感器、微处理器和通信模块，能够实时采集用户的生理或环境数据，并提供个性化的反馈或功能，涵盖健康监测、健身追踪、通讯、娱乐、增强现实（AR）、虚拟现实（VR）等多个应用领域。</a:t>
            </a:r>
            <a:endParaRPr lang="zh-CN" altLang="en-US"/>
          </a:p>
        </p:txBody>
      </p:sp>
      <p:sp>
        <p:nvSpPr>
          <p:cNvPr id="10" name="文本框 9"/>
          <p:cNvSpPr txBox="1"/>
          <p:nvPr/>
        </p:nvSpPr>
        <p:spPr>
          <a:xfrm>
            <a:off x="8858885" y="1524000"/>
            <a:ext cx="3333115" cy="3138170"/>
          </a:xfrm>
          <a:prstGeom prst="rect">
            <a:avLst/>
          </a:prstGeom>
          <a:noFill/>
        </p:spPr>
        <p:txBody>
          <a:bodyPr wrap="square" rtlCol="0">
            <a:spAutoFit/>
          </a:bodyPr>
          <a:p>
            <a:r>
              <a:rPr lang="zh-CN" altLang="en-US"/>
              <a:t>2023年全球智能用户可穿戴设备市场销售额达到了257亿美元，预计2030年将达到674.6亿美元，年复合增长率（CAGR）为15.0%（2024-2030）。</a:t>
            </a:r>
            <a:endParaRPr lang="zh-CN" altLang="en-US"/>
          </a:p>
          <a:p>
            <a:endParaRPr lang="zh-CN" altLang="en-US"/>
          </a:p>
          <a:p>
            <a:r>
              <a:rPr lang="zh-CN" altLang="en-US"/>
              <a:t>2017-2023年我国消费级智能可穿戴设备行业市场规模由212.6亿元增长至934.7亿元，年复合增长率为28%。</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图片 70"/>
          <p:cNvPicPr>
            <a:picLocks noChangeAspect="1"/>
          </p:cNvPicPr>
          <p:nvPr/>
        </p:nvPicPr>
        <p:blipFill>
          <a:blip r:embed="rId1"/>
          <a:srcRect l="2298" t="10417" r="2359" b="19733"/>
          <a:stretch>
            <a:fillRect/>
          </a:stretch>
        </p:blipFill>
        <p:spPr>
          <a:xfrm>
            <a:off x="421640" y="873760"/>
            <a:ext cx="8336280" cy="5916930"/>
          </a:xfrm>
          <a:prstGeom prst="snip2SameRect">
            <a:avLst/>
          </a:prstGeom>
          <a:ln>
            <a:noFill/>
          </a:ln>
        </p:spPr>
      </p:pic>
      <p:pic>
        <p:nvPicPr>
          <p:cNvPr id="69" name="图片 68" descr="WechatIMG717(已去底)"/>
          <p:cNvPicPr>
            <a:picLocks noChangeAspect="1"/>
          </p:cNvPicPr>
          <p:nvPr/>
        </p:nvPicPr>
        <p:blipFill>
          <a:blip r:embed="rId2"/>
          <a:stretch>
            <a:fillRect/>
          </a:stretch>
        </p:blipFill>
        <p:spPr>
          <a:xfrm>
            <a:off x="9144635" y="269875"/>
            <a:ext cx="928370" cy="928370"/>
          </a:xfrm>
          <a:prstGeom prst="rect">
            <a:avLst/>
          </a:prstGeom>
        </p:spPr>
      </p:pic>
      <p:sp>
        <p:nvSpPr>
          <p:cNvPr id="70" name="文本框 69"/>
          <p:cNvSpPr txBox="1"/>
          <p:nvPr/>
        </p:nvSpPr>
        <p:spPr>
          <a:xfrm>
            <a:off x="10073005" y="589915"/>
            <a:ext cx="1729740" cy="460375"/>
          </a:xfrm>
          <a:prstGeom prst="rect">
            <a:avLst/>
          </a:prstGeom>
          <a:noFill/>
        </p:spPr>
        <p:txBody>
          <a:bodyPr wrap="square" rtlCol="0">
            <a:spAutoFit/>
          </a:bodyPr>
          <a:p>
            <a:r>
              <a:rPr lang="zh-CN" altLang="en-US" sz="2400">
                <a:solidFill>
                  <a:srgbClr val="017D92"/>
                </a:solidFill>
                <a:latin typeface="楷体" charset="0"/>
                <a:ea typeface="楷体" charset="0"/>
              </a:rPr>
              <a:t>乃易数智</a:t>
            </a:r>
            <a:endParaRPr lang="zh-CN" altLang="en-US" sz="2400">
              <a:solidFill>
                <a:srgbClr val="017D92"/>
              </a:solidFill>
              <a:latin typeface="楷体" charset="0"/>
              <a:ea typeface="楷体" charset="0"/>
            </a:endParaRPr>
          </a:p>
        </p:txBody>
      </p:sp>
      <p:sp>
        <p:nvSpPr>
          <p:cNvPr id="76" name="文本框 75"/>
          <p:cNvSpPr txBox="1"/>
          <p:nvPr/>
        </p:nvSpPr>
        <p:spPr>
          <a:xfrm>
            <a:off x="1972945" y="228600"/>
            <a:ext cx="4064000" cy="645160"/>
          </a:xfrm>
          <a:prstGeom prst="rect">
            <a:avLst/>
          </a:prstGeom>
          <a:noFill/>
        </p:spPr>
        <p:txBody>
          <a:bodyPr wrap="square" rtlCol="0">
            <a:spAutoFit/>
          </a:bodyPr>
          <a:p>
            <a:r>
              <a:rPr lang="zh-CN" altLang="en-US" sz="3600">
                <a:solidFill>
                  <a:srgbClr val="002060"/>
                </a:solidFill>
              </a:rPr>
              <a:t>智能背心</a:t>
            </a:r>
            <a:endParaRPr lang="zh-CN" altLang="en-US" sz="3600">
              <a:solidFill>
                <a:srgbClr val="002060"/>
              </a:solidFill>
            </a:endParaRPr>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2225" y="1196975"/>
            <a:ext cx="5690235" cy="5690235"/>
          </a:xfrm>
          <a:prstGeom prst="rect">
            <a:avLst/>
          </a:prstGeom>
        </p:spPr>
      </p:pic>
      <p:pic>
        <p:nvPicPr>
          <p:cNvPr id="3" name="图片 2"/>
          <p:cNvPicPr>
            <a:picLocks noChangeAspect="1"/>
          </p:cNvPicPr>
          <p:nvPr/>
        </p:nvPicPr>
        <p:blipFill>
          <a:blip r:embed="rId2"/>
          <a:stretch>
            <a:fillRect/>
          </a:stretch>
        </p:blipFill>
        <p:spPr>
          <a:xfrm>
            <a:off x="5640705" y="0"/>
            <a:ext cx="6858000" cy="6858000"/>
          </a:xfrm>
          <a:prstGeom prst="rect">
            <a:avLst/>
          </a:prstGeom>
        </p:spPr>
      </p:pic>
      <p:sp>
        <p:nvSpPr>
          <p:cNvPr id="76" name="文本框 75"/>
          <p:cNvSpPr txBox="1"/>
          <p:nvPr/>
        </p:nvSpPr>
        <p:spPr>
          <a:xfrm>
            <a:off x="1311275" y="228600"/>
            <a:ext cx="4064000" cy="645160"/>
          </a:xfrm>
          <a:prstGeom prst="rect">
            <a:avLst/>
          </a:prstGeom>
          <a:noFill/>
        </p:spPr>
        <p:txBody>
          <a:bodyPr wrap="square" rtlCol="0">
            <a:spAutoFit/>
          </a:bodyPr>
          <a:p>
            <a:r>
              <a:rPr lang="zh-CN" altLang="en-US" sz="3600">
                <a:solidFill>
                  <a:srgbClr val="002060"/>
                </a:solidFill>
                <a:latin typeface="+mj-ea"/>
                <a:ea typeface="+mj-ea"/>
              </a:rPr>
              <a:t>智能背心</a:t>
            </a:r>
            <a:endParaRPr lang="zh-CN" altLang="en-US" sz="3600">
              <a:solidFill>
                <a:srgbClr val="002060"/>
              </a:solidFill>
              <a:latin typeface="+mj-ea"/>
              <a:ea typeface="+mj-ea"/>
            </a:endParaRPr>
          </a:p>
        </p:txBody>
      </p:sp>
      <p:pic>
        <p:nvPicPr>
          <p:cNvPr id="5" name="图片 4" descr="WechatIMG717(已去底)"/>
          <p:cNvPicPr>
            <a:picLocks noChangeAspect="1"/>
          </p:cNvPicPr>
          <p:nvPr/>
        </p:nvPicPr>
        <p:blipFill>
          <a:blip r:embed="rId3"/>
          <a:stretch>
            <a:fillRect/>
          </a:stretch>
        </p:blipFill>
        <p:spPr>
          <a:xfrm>
            <a:off x="201930" y="0"/>
            <a:ext cx="928370" cy="9283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直角三角形 71"/>
          <p:cNvSpPr/>
          <p:nvPr/>
        </p:nvSpPr>
        <p:spPr>
          <a:xfrm rot="5400000">
            <a:off x="1588" y="-1"/>
            <a:ext cx="3715658" cy="3715658"/>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71" name="直角三角形 70"/>
          <p:cNvSpPr/>
          <p:nvPr/>
        </p:nvSpPr>
        <p:spPr>
          <a:xfrm rot="16200000">
            <a:off x="8689233" y="3356819"/>
            <a:ext cx="3501180" cy="350118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2" name="直角三角形 1"/>
          <p:cNvSpPr/>
          <p:nvPr/>
        </p:nvSpPr>
        <p:spPr>
          <a:xfrm rot="5400000">
            <a:off x="1588" y="0"/>
            <a:ext cx="3257921" cy="3257921"/>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70" name="直角三角形 69"/>
          <p:cNvSpPr/>
          <p:nvPr/>
        </p:nvSpPr>
        <p:spPr>
          <a:xfrm rot="16200000">
            <a:off x="9120547" y="3788134"/>
            <a:ext cx="3069865" cy="3069865"/>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3" name="平行四边形 2"/>
          <p:cNvSpPr/>
          <p:nvPr/>
        </p:nvSpPr>
        <p:spPr>
          <a:xfrm>
            <a:off x="1781419" y="2"/>
            <a:ext cx="3088716" cy="1805556"/>
          </a:xfrm>
          <a:prstGeom prst="parallelogram">
            <a:avLst>
              <a:gd name="adj" fmla="val 100148"/>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73" name="平行四边形 72"/>
          <p:cNvSpPr/>
          <p:nvPr/>
        </p:nvSpPr>
        <p:spPr>
          <a:xfrm>
            <a:off x="-2438922" y="1167126"/>
            <a:ext cx="3234853" cy="2990774"/>
          </a:xfrm>
          <a:prstGeom prst="parallelogram">
            <a:avLst>
              <a:gd name="adj" fmla="val 1001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74" name="平行四边形 73"/>
          <p:cNvSpPr/>
          <p:nvPr/>
        </p:nvSpPr>
        <p:spPr>
          <a:xfrm>
            <a:off x="11681703" y="2998581"/>
            <a:ext cx="3048130" cy="2818139"/>
          </a:xfrm>
          <a:prstGeom prst="parallelogram">
            <a:avLst>
              <a:gd name="adj" fmla="val 10014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75" name="平行四边形 74"/>
          <p:cNvSpPr/>
          <p:nvPr/>
        </p:nvSpPr>
        <p:spPr>
          <a:xfrm>
            <a:off x="7497122" y="5167086"/>
            <a:ext cx="2910426" cy="1701334"/>
          </a:xfrm>
          <a:prstGeom prst="parallelogram">
            <a:avLst>
              <a:gd name="adj" fmla="val 100148"/>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prstClr val="white"/>
              </a:solidFill>
              <a:cs typeface="+mn-ea"/>
              <a:sym typeface="+mn-lt"/>
            </a:endParaRPr>
          </a:p>
        </p:txBody>
      </p:sp>
      <p:sp>
        <p:nvSpPr>
          <p:cNvPr id="14" name="矩形 13"/>
          <p:cNvSpPr/>
          <p:nvPr/>
        </p:nvSpPr>
        <p:spPr>
          <a:xfrm>
            <a:off x="652531" y="2414164"/>
            <a:ext cx="10745765" cy="1107996"/>
          </a:xfrm>
          <a:prstGeom prst="rect">
            <a:avLst/>
          </a:prstGeom>
        </p:spPr>
        <p:txBody>
          <a:bodyPr vert="horz"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600" b="1" kern="100" dirty="0">
                <a:solidFill>
                  <a:srgbClr val="002060"/>
                </a:solidFill>
                <a:cs typeface="+mn-ea"/>
                <a:sym typeface="+mn-lt"/>
              </a:rPr>
              <a:t>感</a:t>
            </a:r>
            <a:r>
              <a:rPr lang="zh-CN" altLang="en-US" sz="6600" b="1" kern="100" dirty="0" smtClean="0">
                <a:solidFill>
                  <a:srgbClr val="002060"/>
                </a:solidFill>
                <a:cs typeface="+mn-ea"/>
                <a:sym typeface="+mn-lt"/>
              </a:rPr>
              <a:t>谢您的观看</a:t>
            </a:r>
            <a:endParaRPr lang="zh-CN" altLang="zh-CN" sz="6600" b="1" kern="100" dirty="0">
              <a:solidFill>
                <a:srgbClr val="002060"/>
              </a:solidFill>
              <a:cs typeface="+mn-ea"/>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circle(out)">
                                      <p:cBhvr>
                                        <p:cTn id="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2"/>
          <p:cNvSpPr txBox="1"/>
          <p:nvPr>
            <p:custDataLst>
              <p:tags r:id="rId1"/>
            </p:custDataLst>
          </p:nvPr>
        </p:nvSpPr>
        <p:spPr>
          <a:xfrm>
            <a:off x="3627116" y="2065199"/>
            <a:ext cx="4621101" cy="1100455"/>
          </a:xfrm>
          <a:prstGeom prst="rect">
            <a:avLst/>
          </a:prstGeom>
          <a:noFill/>
        </p:spPr>
        <p:txBody>
          <a:bodyPr wrap="square" lIns="85983" tIns="42991" rIns="85983" bIns="42991">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algn="ctr"/>
            <a:r>
              <a:rPr lang="zh-CN" altLang="en-US" sz="6600" b="1" dirty="0">
                <a:solidFill>
                  <a:schemeClr val="tx1">
                    <a:lumMod val="85000"/>
                    <a:lumOff val="15000"/>
                  </a:schemeClr>
                </a:solidFill>
                <a:latin typeface="+mn-lt"/>
                <a:cs typeface="+mn-ea"/>
                <a:sym typeface="+mn-lt"/>
              </a:rPr>
              <a:t>重建</a:t>
            </a:r>
            <a:r>
              <a:rPr lang="zh-CN" altLang="en-US" sz="6600" b="1" dirty="0">
                <a:solidFill>
                  <a:schemeClr val="tx1">
                    <a:lumMod val="85000"/>
                    <a:lumOff val="15000"/>
                  </a:schemeClr>
                </a:solidFill>
                <a:latin typeface="+mn-lt"/>
                <a:cs typeface="+mn-ea"/>
                <a:sym typeface="+mn-lt"/>
              </a:rPr>
              <a:t>信任</a:t>
            </a:r>
            <a:endParaRPr lang="zh-CN" altLang="en-US" sz="6600" b="1" dirty="0">
              <a:solidFill>
                <a:schemeClr val="tx1">
                  <a:lumMod val="85000"/>
                  <a:lumOff val="15000"/>
                </a:schemeClr>
              </a:solidFill>
              <a:latin typeface="+mn-lt"/>
              <a:cs typeface="+mn-ea"/>
              <a:sym typeface="+mn-lt"/>
            </a:endParaRPr>
          </a:p>
        </p:txBody>
      </p:sp>
      <p:sp>
        <p:nvSpPr>
          <p:cNvPr id="2" name="矩形 1"/>
          <p:cNvSpPr/>
          <p:nvPr/>
        </p:nvSpPr>
        <p:spPr>
          <a:xfrm>
            <a:off x="2291715" y="3481705"/>
            <a:ext cx="7607935" cy="922020"/>
          </a:xfrm>
          <a:prstGeom prst="rect">
            <a:avLst/>
          </a:prstGeom>
        </p:spPr>
        <p:txBody>
          <a:bodyPr wrap="square">
            <a:spAutoFit/>
          </a:bodyPr>
          <a:lstStyle/>
          <a:p>
            <a:pPr lvl="0" algn="ctr">
              <a:lnSpc>
                <a:spcPct val="150000"/>
              </a:lnSpc>
              <a:defRPr sz="1800" spc="0">
                <a:solidFill>
                  <a:srgbClr val="000000"/>
                </a:solidFill>
              </a:defRPr>
            </a:pPr>
            <a:r>
              <a:rPr lang="zh-CN" altLang="en-US" sz="1200" spc="24" dirty="0">
                <a:solidFill>
                  <a:prstClr val="black"/>
                </a:solidFill>
                <a:cs typeface="+mn-ea"/>
                <a:sym typeface="+mn-lt"/>
              </a:rPr>
              <a:t>重建</a:t>
            </a:r>
            <a:r>
              <a:rPr lang="zh-CN" altLang="en-US" sz="1200" spc="24" dirty="0">
                <a:solidFill>
                  <a:prstClr val="black"/>
                </a:solidFill>
                <a:cs typeface="+mn-ea"/>
                <a:sym typeface="+mn-lt"/>
              </a:rPr>
              <a:t>信任通常指在信息系统或网络中，修复或重新建立因某些原因丧失或削弱的信任关系。零知识证明（Zero-Knowledge Proof，ZKP）能够帮助重建信任，主要是通过实现数据隐私保护和验证无误性，允许信息的持有者在不泄露数据内容的情况下，向验证者证明某一特定声明的真实性。</a:t>
            </a:r>
            <a:endParaRPr lang="zh-CN" altLang="en-US" sz="1200" spc="24" dirty="0">
              <a:solidFill>
                <a:prstClr val="black"/>
              </a:solidFill>
              <a:cs typeface="+mn-ea"/>
              <a:sym typeface="+mn-lt"/>
            </a:endParaRPr>
          </a:p>
        </p:txBody>
      </p:sp>
      <p:pic>
        <p:nvPicPr>
          <p:cNvPr id="3" name="图片 2" descr="WechatIMG717(已去底)"/>
          <p:cNvPicPr>
            <a:picLocks noChangeAspect="1"/>
          </p:cNvPicPr>
          <p:nvPr/>
        </p:nvPicPr>
        <p:blipFill>
          <a:blip r:embed="rId2"/>
          <a:stretch>
            <a:fillRect/>
          </a:stretch>
        </p:blipFill>
        <p:spPr>
          <a:xfrm>
            <a:off x="9144635" y="365125"/>
            <a:ext cx="685165" cy="685165"/>
          </a:xfrm>
          <a:prstGeom prst="rect">
            <a:avLst/>
          </a:prstGeom>
        </p:spPr>
      </p:pic>
      <p:sp>
        <p:nvSpPr>
          <p:cNvPr id="5" name="文本框 4"/>
          <p:cNvSpPr txBox="1"/>
          <p:nvPr/>
        </p:nvSpPr>
        <p:spPr>
          <a:xfrm>
            <a:off x="9757410" y="589915"/>
            <a:ext cx="1729740" cy="398780"/>
          </a:xfrm>
          <a:prstGeom prst="rect">
            <a:avLst/>
          </a:prstGeom>
          <a:noFill/>
        </p:spPr>
        <p:txBody>
          <a:bodyPr wrap="square" rtlCol="0">
            <a:spAutoFit/>
          </a:bodyPr>
          <a:p>
            <a:r>
              <a:rPr lang="en-US" altLang="zh-CN" sz="2000">
                <a:solidFill>
                  <a:srgbClr val="017D92"/>
                </a:solidFill>
                <a:latin typeface="楷体" charset="0"/>
                <a:ea typeface="楷体" charset="0"/>
              </a:rPr>
              <a:t>Naiee</a:t>
            </a:r>
            <a:r>
              <a:rPr lang="en-US" altLang="zh-CN" sz="2000">
                <a:solidFill>
                  <a:srgbClr val="017D92"/>
                </a:solidFill>
                <a:latin typeface="楷体" charset="0"/>
                <a:ea typeface="楷体" charset="0"/>
              </a:rPr>
              <a:t>V</a:t>
            </a:r>
            <a:endParaRPr lang="en-US" altLang="zh-CN" sz="2000">
              <a:solidFill>
                <a:srgbClr val="017D92"/>
              </a:solidFill>
              <a:latin typeface="楷体" charset="0"/>
              <a:ea typeface="楷体"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iterate type="lt">
                                    <p:tmPct val="10000"/>
                                  </p:iterate>
                                  <p:childTnLst>
                                    <p:set>
                                      <p:cBhvr>
                                        <p:cTn id="6" dur="1" fill="hold">
                                          <p:stCondLst>
                                            <p:cond delay="0"/>
                                          </p:stCondLst>
                                        </p:cTn>
                                        <p:tgtEl>
                                          <p:spTgt spid="41">
                                            <p:txEl>
                                              <p:pRg st="0" end="0"/>
                                            </p:txEl>
                                          </p:spTgt>
                                        </p:tgtEl>
                                        <p:attrNameLst>
                                          <p:attrName>style.visibility</p:attrName>
                                        </p:attrNameLst>
                                      </p:cBhvr>
                                      <p:to>
                                        <p:strVal val="visible"/>
                                      </p:to>
                                    </p:set>
                                    <p:animScale>
                                      <p:cBhvr>
                                        <p:cTn id="7" dur="1000" decel="50000" fill="hold">
                                          <p:stCondLst>
                                            <p:cond delay="0"/>
                                          </p:stCondLst>
                                        </p:cTn>
                                        <p:tgtEl>
                                          <p:spTgt spid="41">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1">
                                            <p:txEl>
                                              <p:pRg st="0" end="0"/>
                                            </p:txEl>
                                          </p:spTgt>
                                        </p:tgtEl>
                                        <p:attrNameLst>
                                          <p:attrName>ppt_x</p:attrName>
                                          <p:attrName>ppt_y</p:attrName>
                                        </p:attrNameLst>
                                      </p:cBhvr>
                                    </p:animMotion>
                                    <p:animEffect transition="in" filter="fade">
                                      <p:cBhvr>
                                        <p:cTn id="9" dur="1000"/>
                                        <p:tgtEl>
                                          <p:spTgt spid="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0">
            <a:off x="865505" y="1099820"/>
            <a:ext cx="2993390" cy="4428490"/>
            <a:chOff x="1585774" y="160850"/>
            <a:chExt cx="2423602" cy="3562139"/>
          </a:xfrm>
        </p:grpSpPr>
        <p:sp>
          <p:nvSpPr>
            <p:cNvPr id="15" name="任意多边形: 形状 14"/>
            <p:cNvSpPr/>
            <p:nvPr>
              <p:custDataLst>
                <p:tags r:id="rId1"/>
              </p:custDataLst>
            </p:nvPr>
          </p:nvSpPr>
          <p:spPr>
            <a:xfrm>
              <a:off x="3260697" y="160850"/>
              <a:ext cx="748679" cy="701336"/>
            </a:xfrm>
            <a:custGeom>
              <a:avLst/>
              <a:gdLst>
                <a:gd name="connsiteX0" fmla="*/ 48827 w 748680"/>
                <a:gd name="connsiteY0" fmla="*/ 0 h 701336"/>
                <a:gd name="connsiteX1" fmla="*/ 631788 w 748680"/>
                <a:gd name="connsiteY1" fmla="*/ 0 h 701336"/>
                <a:gd name="connsiteX2" fmla="*/ 748680 w 748680"/>
                <a:gd name="connsiteY2" fmla="*/ 116892 h 701336"/>
                <a:gd name="connsiteX3" fmla="*/ 748680 w 748680"/>
                <a:gd name="connsiteY3" fmla="*/ 584444 h 701336"/>
                <a:gd name="connsiteX4" fmla="*/ 631788 w 748680"/>
                <a:gd name="connsiteY4" fmla="*/ 701336 h 701336"/>
                <a:gd name="connsiteX5" fmla="*/ 48827 w 748680"/>
                <a:gd name="connsiteY5" fmla="*/ 701336 h 701336"/>
                <a:gd name="connsiteX6" fmla="*/ 3327 w 748680"/>
                <a:gd name="connsiteY6" fmla="*/ 692150 h 701336"/>
                <a:gd name="connsiteX7" fmla="*/ 0 w 748680"/>
                <a:gd name="connsiteY7" fmla="*/ 689907 h 701336"/>
                <a:gd name="connsiteX8" fmla="*/ 0 w 748680"/>
                <a:gd name="connsiteY8" fmla="*/ 11429 h 701336"/>
                <a:gd name="connsiteX9" fmla="*/ 3327 w 748680"/>
                <a:gd name="connsiteY9" fmla="*/ 9186 h 701336"/>
                <a:gd name="connsiteX10" fmla="*/ 48827 w 748680"/>
                <a:gd name="connsiteY10" fmla="*/ 0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8680" h="701336">
                  <a:moveTo>
                    <a:pt x="48827" y="0"/>
                  </a:moveTo>
                  <a:lnTo>
                    <a:pt x="631788" y="0"/>
                  </a:lnTo>
                  <a:cubicBezTo>
                    <a:pt x="696346" y="0"/>
                    <a:pt x="748680" y="52334"/>
                    <a:pt x="748680" y="116892"/>
                  </a:cubicBezTo>
                  <a:lnTo>
                    <a:pt x="748680" y="584444"/>
                  </a:lnTo>
                  <a:cubicBezTo>
                    <a:pt x="748680" y="649002"/>
                    <a:pt x="696346" y="701336"/>
                    <a:pt x="631788" y="701336"/>
                  </a:cubicBezTo>
                  <a:lnTo>
                    <a:pt x="48827" y="701336"/>
                  </a:lnTo>
                  <a:cubicBezTo>
                    <a:pt x="32688" y="701336"/>
                    <a:pt x="17312" y="698065"/>
                    <a:pt x="3327" y="692150"/>
                  </a:cubicBezTo>
                  <a:lnTo>
                    <a:pt x="0" y="689907"/>
                  </a:lnTo>
                  <a:lnTo>
                    <a:pt x="0" y="11429"/>
                  </a:lnTo>
                  <a:lnTo>
                    <a:pt x="3327" y="9186"/>
                  </a:lnTo>
                  <a:cubicBezTo>
                    <a:pt x="17312" y="3271"/>
                    <a:pt x="32688" y="0"/>
                    <a:pt x="48827" y="0"/>
                  </a:cubicBezTo>
                  <a:close/>
                </a:path>
              </a:pathLst>
            </a:custGeom>
            <a:solidFill>
              <a:srgbClr val="A5A5A5">
                <a:lumMod val="60000"/>
                <a:lumOff val="40000"/>
              </a:srgbClr>
            </a:solidFill>
            <a:ln w="12700" cap="flat" cmpd="sng" algn="ctr">
              <a:noFill/>
              <a:prstDash val="solid"/>
              <a:miter lim="800000"/>
            </a:ln>
            <a:effectLst/>
          </p:spPr>
          <p:txBody>
            <a:bodyPr rot="0" spcFirstLastPara="0" vert="horz" wrap="square" lIns="0" tIns="0" rIns="0" bIns="0" numCol="1" spcCol="0" rtlCol="0" fromWordArt="0" anchor="ctr" anchorCtr="0" forceAA="0" compatLnSpc="1">
              <a:noAutofit/>
            </a:bodyPr>
            <a:p>
              <a:pPr algn="ctr">
                <a:lnSpc>
                  <a:spcPct val="80000"/>
                </a:lnSpc>
                <a:spcAft>
                  <a:spcPts val="0"/>
                </a:spcAft>
              </a:pPr>
              <a:endParaRPr lang="zh-CN" sz="3600">
                <a:effectLst/>
              </a:endParaRPr>
            </a:p>
          </p:txBody>
        </p:sp>
        <p:sp>
          <p:nvSpPr>
            <p:cNvPr id="16" name="任意多边形: 形状 15"/>
            <p:cNvSpPr/>
            <p:nvPr>
              <p:custDataLst>
                <p:tags r:id="rId2"/>
              </p:custDataLst>
            </p:nvPr>
          </p:nvSpPr>
          <p:spPr>
            <a:xfrm>
              <a:off x="3250338" y="2049840"/>
              <a:ext cx="748678" cy="701336"/>
            </a:xfrm>
            <a:custGeom>
              <a:avLst/>
              <a:gdLst>
                <a:gd name="connsiteX0" fmla="*/ 48825 w 748678"/>
                <a:gd name="connsiteY0" fmla="*/ 0 h 701336"/>
                <a:gd name="connsiteX1" fmla="*/ 631786 w 748678"/>
                <a:gd name="connsiteY1" fmla="*/ 0 h 701336"/>
                <a:gd name="connsiteX2" fmla="*/ 748678 w 748678"/>
                <a:gd name="connsiteY2" fmla="*/ 116892 h 701336"/>
                <a:gd name="connsiteX3" fmla="*/ 748678 w 748678"/>
                <a:gd name="connsiteY3" fmla="*/ 584444 h 701336"/>
                <a:gd name="connsiteX4" fmla="*/ 631786 w 748678"/>
                <a:gd name="connsiteY4" fmla="*/ 701336 h 701336"/>
                <a:gd name="connsiteX5" fmla="*/ 48825 w 748678"/>
                <a:gd name="connsiteY5" fmla="*/ 701336 h 701336"/>
                <a:gd name="connsiteX6" fmla="*/ 3325 w 748678"/>
                <a:gd name="connsiteY6" fmla="*/ 692150 h 701336"/>
                <a:gd name="connsiteX7" fmla="*/ 0 w 748678"/>
                <a:gd name="connsiteY7" fmla="*/ 689908 h 701336"/>
                <a:gd name="connsiteX8" fmla="*/ 0 w 748678"/>
                <a:gd name="connsiteY8" fmla="*/ 11428 h 701336"/>
                <a:gd name="connsiteX9" fmla="*/ 3325 w 748678"/>
                <a:gd name="connsiteY9" fmla="*/ 9186 h 701336"/>
                <a:gd name="connsiteX10" fmla="*/ 48825 w 748678"/>
                <a:gd name="connsiteY10" fmla="*/ 0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8678" h="701336">
                  <a:moveTo>
                    <a:pt x="48825" y="0"/>
                  </a:moveTo>
                  <a:lnTo>
                    <a:pt x="631786" y="0"/>
                  </a:lnTo>
                  <a:cubicBezTo>
                    <a:pt x="696344" y="0"/>
                    <a:pt x="748678" y="52334"/>
                    <a:pt x="748678" y="116892"/>
                  </a:cubicBezTo>
                  <a:lnTo>
                    <a:pt x="748678" y="584444"/>
                  </a:lnTo>
                  <a:cubicBezTo>
                    <a:pt x="748678" y="649002"/>
                    <a:pt x="696344" y="701336"/>
                    <a:pt x="631786" y="701336"/>
                  </a:cubicBezTo>
                  <a:lnTo>
                    <a:pt x="48825" y="701336"/>
                  </a:lnTo>
                  <a:cubicBezTo>
                    <a:pt x="32686" y="701336"/>
                    <a:pt x="17310" y="698065"/>
                    <a:pt x="3325" y="692150"/>
                  </a:cubicBezTo>
                  <a:lnTo>
                    <a:pt x="0" y="689908"/>
                  </a:lnTo>
                  <a:lnTo>
                    <a:pt x="0" y="11428"/>
                  </a:lnTo>
                  <a:lnTo>
                    <a:pt x="3325" y="9186"/>
                  </a:lnTo>
                  <a:cubicBezTo>
                    <a:pt x="17310" y="3271"/>
                    <a:pt x="32686" y="0"/>
                    <a:pt x="48825" y="0"/>
                  </a:cubicBezTo>
                  <a:close/>
                </a:path>
              </a:pathLst>
            </a:custGeom>
            <a:solidFill>
              <a:srgbClr val="ED7D31">
                <a:lumMod val="60000"/>
                <a:lumOff val="40000"/>
              </a:srgbClr>
            </a:solidFill>
            <a:ln w="12700" cap="flat" cmpd="sng" algn="ctr">
              <a:noFill/>
              <a:prstDash val="solid"/>
              <a:miter lim="800000"/>
            </a:ln>
            <a:effectLst/>
          </p:spPr>
          <p:txBody>
            <a:bodyPr rot="0" spcFirstLastPara="0" vert="horz" wrap="square" lIns="0" tIns="0" rIns="0" bIns="0" numCol="1" spcCol="0" rtlCol="0" fromWordArt="0" anchor="ctr" anchorCtr="0" forceAA="0" compatLnSpc="1">
              <a:noAutofit/>
            </a:bodyPr>
            <a:p>
              <a:pPr algn="ctr">
                <a:lnSpc>
                  <a:spcPct val="80000"/>
                </a:lnSpc>
                <a:spcAft>
                  <a:spcPts val="0"/>
                </a:spcAft>
              </a:pPr>
              <a:endParaRPr lang="zh-CN" sz="3600">
                <a:effectLst/>
              </a:endParaRPr>
            </a:p>
          </p:txBody>
        </p:sp>
        <p:sp>
          <p:nvSpPr>
            <p:cNvPr id="17" name="任意多边形: 形状 16"/>
            <p:cNvSpPr/>
            <p:nvPr>
              <p:custDataLst>
                <p:tags r:id="rId3"/>
              </p:custDataLst>
            </p:nvPr>
          </p:nvSpPr>
          <p:spPr>
            <a:xfrm>
              <a:off x="3260698" y="1105023"/>
              <a:ext cx="748678" cy="701333"/>
            </a:xfrm>
            <a:custGeom>
              <a:avLst/>
              <a:gdLst>
                <a:gd name="connsiteX0" fmla="*/ 48825 w 748678"/>
                <a:gd name="connsiteY0" fmla="*/ 0 h 701336"/>
                <a:gd name="connsiteX1" fmla="*/ 631786 w 748678"/>
                <a:gd name="connsiteY1" fmla="*/ 0 h 701336"/>
                <a:gd name="connsiteX2" fmla="*/ 748678 w 748678"/>
                <a:gd name="connsiteY2" fmla="*/ 116892 h 701336"/>
                <a:gd name="connsiteX3" fmla="*/ 748678 w 748678"/>
                <a:gd name="connsiteY3" fmla="*/ 584444 h 701336"/>
                <a:gd name="connsiteX4" fmla="*/ 631786 w 748678"/>
                <a:gd name="connsiteY4" fmla="*/ 701336 h 701336"/>
                <a:gd name="connsiteX5" fmla="*/ 48825 w 748678"/>
                <a:gd name="connsiteY5" fmla="*/ 701336 h 701336"/>
                <a:gd name="connsiteX6" fmla="*/ 3325 w 748678"/>
                <a:gd name="connsiteY6" fmla="*/ 692150 h 701336"/>
                <a:gd name="connsiteX7" fmla="*/ 0 w 748678"/>
                <a:gd name="connsiteY7" fmla="*/ 689908 h 701336"/>
                <a:gd name="connsiteX8" fmla="*/ 0 w 748678"/>
                <a:gd name="connsiteY8" fmla="*/ 11428 h 701336"/>
                <a:gd name="connsiteX9" fmla="*/ 3325 w 748678"/>
                <a:gd name="connsiteY9" fmla="*/ 9186 h 701336"/>
                <a:gd name="connsiteX10" fmla="*/ 48825 w 748678"/>
                <a:gd name="connsiteY10" fmla="*/ 0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8678" h="701336">
                  <a:moveTo>
                    <a:pt x="48825" y="0"/>
                  </a:moveTo>
                  <a:lnTo>
                    <a:pt x="631786" y="0"/>
                  </a:lnTo>
                  <a:cubicBezTo>
                    <a:pt x="696344" y="0"/>
                    <a:pt x="748678" y="52334"/>
                    <a:pt x="748678" y="116892"/>
                  </a:cubicBezTo>
                  <a:lnTo>
                    <a:pt x="748678" y="584444"/>
                  </a:lnTo>
                  <a:cubicBezTo>
                    <a:pt x="748678" y="649002"/>
                    <a:pt x="696344" y="701336"/>
                    <a:pt x="631786" y="701336"/>
                  </a:cubicBezTo>
                  <a:lnTo>
                    <a:pt x="48825" y="701336"/>
                  </a:lnTo>
                  <a:cubicBezTo>
                    <a:pt x="32686" y="701336"/>
                    <a:pt x="17310" y="698065"/>
                    <a:pt x="3325" y="692150"/>
                  </a:cubicBezTo>
                  <a:lnTo>
                    <a:pt x="0" y="689908"/>
                  </a:lnTo>
                  <a:lnTo>
                    <a:pt x="0" y="11428"/>
                  </a:lnTo>
                  <a:lnTo>
                    <a:pt x="3325" y="9186"/>
                  </a:lnTo>
                  <a:cubicBezTo>
                    <a:pt x="17310" y="3271"/>
                    <a:pt x="32686" y="0"/>
                    <a:pt x="48825" y="0"/>
                  </a:cubicBezTo>
                  <a:close/>
                </a:path>
              </a:pathLst>
            </a:custGeom>
            <a:solidFill>
              <a:srgbClr val="333F50">
                <a:lumMod val="40000"/>
                <a:lumOff val="60000"/>
              </a:srgbClr>
            </a:solidFill>
            <a:ln w="12700" cap="flat" cmpd="sng" algn="ctr">
              <a:noFill/>
              <a:prstDash val="solid"/>
              <a:miter lim="800000"/>
            </a:ln>
            <a:effectLst/>
          </p:spPr>
          <p:txBody>
            <a:bodyPr rot="0" spcFirstLastPara="0" vert="horz" wrap="square" lIns="0" tIns="0" rIns="0" bIns="0" numCol="1" spcCol="0" rtlCol="0" fromWordArt="0" anchor="ctr" anchorCtr="0" forceAA="0" compatLnSpc="1">
              <a:noAutofit/>
            </a:bodyPr>
            <a:p>
              <a:pPr algn="ctr">
                <a:lnSpc>
                  <a:spcPct val="80000"/>
                </a:lnSpc>
                <a:spcAft>
                  <a:spcPts val="0"/>
                </a:spcAft>
              </a:pPr>
              <a:endParaRPr lang="zh-CN" sz="3600">
                <a:effectLst/>
              </a:endParaRPr>
            </a:p>
          </p:txBody>
        </p:sp>
        <p:sp>
          <p:nvSpPr>
            <p:cNvPr id="18" name="任意多边形: 形状 17"/>
            <p:cNvSpPr/>
            <p:nvPr>
              <p:custDataLst>
                <p:tags r:id="rId4"/>
              </p:custDataLst>
            </p:nvPr>
          </p:nvSpPr>
          <p:spPr>
            <a:xfrm>
              <a:off x="3250338" y="3021653"/>
              <a:ext cx="759038" cy="701336"/>
            </a:xfrm>
            <a:custGeom>
              <a:avLst/>
              <a:gdLst>
                <a:gd name="connsiteX0" fmla="*/ 45869 w 745722"/>
                <a:gd name="connsiteY0" fmla="*/ 0 h 701336"/>
                <a:gd name="connsiteX1" fmla="*/ 628830 w 745722"/>
                <a:gd name="connsiteY1" fmla="*/ 0 h 701336"/>
                <a:gd name="connsiteX2" fmla="*/ 745722 w 745722"/>
                <a:gd name="connsiteY2" fmla="*/ 116892 h 701336"/>
                <a:gd name="connsiteX3" fmla="*/ 745722 w 745722"/>
                <a:gd name="connsiteY3" fmla="*/ 584444 h 701336"/>
                <a:gd name="connsiteX4" fmla="*/ 628830 w 745722"/>
                <a:gd name="connsiteY4" fmla="*/ 701336 h 701336"/>
                <a:gd name="connsiteX5" fmla="*/ 45869 w 745722"/>
                <a:gd name="connsiteY5" fmla="*/ 701336 h 701336"/>
                <a:gd name="connsiteX6" fmla="*/ 369 w 745722"/>
                <a:gd name="connsiteY6" fmla="*/ 692150 h 701336"/>
                <a:gd name="connsiteX7" fmla="*/ 0 w 745722"/>
                <a:gd name="connsiteY7" fmla="*/ 691901 h 701336"/>
                <a:gd name="connsiteX8" fmla="*/ 0 w 745722"/>
                <a:gd name="connsiteY8" fmla="*/ 9435 h 701336"/>
                <a:gd name="connsiteX9" fmla="*/ 369 w 745722"/>
                <a:gd name="connsiteY9" fmla="*/ 9186 h 701336"/>
                <a:gd name="connsiteX10" fmla="*/ 45869 w 745722"/>
                <a:gd name="connsiteY10" fmla="*/ 0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5722" h="701336">
                  <a:moveTo>
                    <a:pt x="45869" y="0"/>
                  </a:moveTo>
                  <a:lnTo>
                    <a:pt x="628830" y="0"/>
                  </a:lnTo>
                  <a:cubicBezTo>
                    <a:pt x="693388" y="0"/>
                    <a:pt x="745722" y="52334"/>
                    <a:pt x="745722" y="116892"/>
                  </a:cubicBezTo>
                  <a:lnTo>
                    <a:pt x="745722" y="584444"/>
                  </a:lnTo>
                  <a:cubicBezTo>
                    <a:pt x="745722" y="649002"/>
                    <a:pt x="693388" y="701336"/>
                    <a:pt x="628830" y="701336"/>
                  </a:cubicBezTo>
                  <a:lnTo>
                    <a:pt x="45869" y="701336"/>
                  </a:lnTo>
                  <a:cubicBezTo>
                    <a:pt x="29730" y="701336"/>
                    <a:pt x="14354" y="698065"/>
                    <a:pt x="369" y="692150"/>
                  </a:cubicBezTo>
                  <a:lnTo>
                    <a:pt x="0" y="691901"/>
                  </a:lnTo>
                  <a:lnTo>
                    <a:pt x="0" y="9435"/>
                  </a:lnTo>
                  <a:lnTo>
                    <a:pt x="369" y="9186"/>
                  </a:lnTo>
                  <a:cubicBezTo>
                    <a:pt x="14354" y="3271"/>
                    <a:pt x="29730" y="0"/>
                    <a:pt x="45869" y="0"/>
                  </a:cubicBezTo>
                  <a:close/>
                </a:path>
              </a:pathLst>
            </a:custGeom>
            <a:solidFill>
              <a:srgbClr val="ED7D31">
                <a:lumMod val="20000"/>
                <a:lumOff val="80000"/>
              </a:srgbClr>
            </a:solidFill>
            <a:ln w="12700" cap="flat" cmpd="sng" algn="ctr">
              <a:noFill/>
              <a:prstDash val="solid"/>
              <a:miter lim="800000"/>
            </a:ln>
            <a:effectLst/>
          </p:spPr>
          <p:txBody>
            <a:bodyPr rot="0" spcFirstLastPara="0" vert="horz" wrap="square" lIns="0" tIns="0" rIns="0" bIns="0" numCol="1" spcCol="0" rtlCol="0" fromWordArt="0" anchor="ctr" anchorCtr="0" forceAA="0" compatLnSpc="1">
              <a:noAutofit/>
            </a:bodyPr>
            <a:p>
              <a:pPr algn="ctr">
                <a:lnSpc>
                  <a:spcPct val="80000"/>
                </a:lnSpc>
                <a:spcAft>
                  <a:spcPts val="0"/>
                </a:spcAft>
              </a:pPr>
              <a:endParaRPr lang="zh-CN" sz="3600">
                <a:effectLst/>
              </a:endParaRPr>
            </a:p>
          </p:txBody>
        </p:sp>
        <p:sp>
          <p:nvSpPr>
            <p:cNvPr id="19" name="任意多边形: 形状 18"/>
            <p:cNvSpPr/>
            <p:nvPr>
              <p:custDataLst>
                <p:tags r:id="rId5"/>
              </p:custDataLst>
            </p:nvPr>
          </p:nvSpPr>
          <p:spPr>
            <a:xfrm rot="16200000">
              <a:off x="1524378" y="222247"/>
              <a:ext cx="1797714" cy="1674923"/>
            </a:xfrm>
            <a:custGeom>
              <a:avLst/>
              <a:gdLst>
                <a:gd name="connsiteX0" fmla="*/ 1734158 w 1734158"/>
                <a:gd name="connsiteY0" fmla="*/ 1692787 h 1692787"/>
                <a:gd name="connsiteX1" fmla="*/ 1067722 w 1734158"/>
                <a:gd name="connsiteY1" fmla="*/ 1692787 h 1692787"/>
                <a:gd name="connsiteX2" fmla="*/ 0 w 1734158"/>
                <a:gd name="connsiteY2" fmla="*/ 0 h 1692787"/>
              </a:gdLst>
              <a:ahLst/>
              <a:cxnLst>
                <a:cxn ang="0">
                  <a:pos x="connsiteX0" y="connsiteY0"/>
                </a:cxn>
                <a:cxn ang="0">
                  <a:pos x="connsiteX1" y="connsiteY1"/>
                </a:cxn>
                <a:cxn ang="0">
                  <a:pos x="connsiteX2" y="connsiteY2"/>
                </a:cxn>
              </a:cxnLst>
              <a:rect l="l" t="t" r="r" b="b"/>
              <a:pathLst>
                <a:path w="1734158" h="1692787">
                  <a:moveTo>
                    <a:pt x="1734158" y="1692787"/>
                  </a:moveTo>
                  <a:lnTo>
                    <a:pt x="1067722" y="1692787"/>
                  </a:lnTo>
                  <a:lnTo>
                    <a:pt x="0" y="0"/>
                  </a:lnTo>
                  <a:close/>
                </a:path>
              </a:pathLst>
            </a:custGeom>
            <a:solidFill>
              <a:srgbClr val="A5A5A5"/>
            </a:solidFill>
            <a:ln w="12700" cap="flat" cmpd="sng" algn="ctr">
              <a:noFill/>
              <a:prstDash val="solid"/>
              <a:miter lim="800000"/>
            </a:ln>
            <a:effectLst/>
          </p:spPr>
          <p:txBody>
            <a:bodyPr rot="0" spcFirstLastPara="0" vert="horz" wrap="square" lIns="31639" tIns="15819" rIns="31639" bIns="15819" numCol="1" spcCol="0" rtlCol="0" fromWordArt="0" anchor="ctr" anchorCtr="0" forceAA="0" compatLnSpc="1">
              <a:noAutofit/>
            </a:bodyPr>
            <a:p>
              <a:endParaRPr lang="zh-CN" altLang="en-US" sz="4800"/>
            </a:p>
          </p:txBody>
        </p:sp>
        <p:sp>
          <p:nvSpPr>
            <p:cNvPr id="20" name="任意多边形: 形状 19"/>
            <p:cNvSpPr/>
            <p:nvPr>
              <p:custDataLst>
                <p:tags r:id="rId6"/>
              </p:custDataLst>
            </p:nvPr>
          </p:nvSpPr>
          <p:spPr>
            <a:xfrm rot="16200000" flipH="1">
              <a:off x="1535852" y="2008494"/>
              <a:ext cx="1764422" cy="1664566"/>
            </a:xfrm>
            <a:custGeom>
              <a:avLst/>
              <a:gdLst>
                <a:gd name="connsiteX0" fmla="*/ 1734158 w 1734158"/>
                <a:gd name="connsiteY0" fmla="*/ 1692787 h 1692787"/>
                <a:gd name="connsiteX1" fmla="*/ 1067722 w 1734158"/>
                <a:gd name="connsiteY1" fmla="*/ 1692787 h 1692787"/>
                <a:gd name="connsiteX2" fmla="*/ 0 w 1734158"/>
                <a:gd name="connsiteY2" fmla="*/ 0 h 1692787"/>
              </a:gdLst>
              <a:ahLst/>
              <a:cxnLst>
                <a:cxn ang="0">
                  <a:pos x="connsiteX0" y="connsiteY0"/>
                </a:cxn>
                <a:cxn ang="0">
                  <a:pos x="connsiteX1" y="connsiteY1"/>
                </a:cxn>
                <a:cxn ang="0">
                  <a:pos x="connsiteX2" y="connsiteY2"/>
                </a:cxn>
              </a:cxnLst>
              <a:rect l="l" t="t" r="r" b="b"/>
              <a:pathLst>
                <a:path w="1734158" h="1692787">
                  <a:moveTo>
                    <a:pt x="1734158" y="1692787"/>
                  </a:moveTo>
                  <a:lnTo>
                    <a:pt x="1067722" y="1692787"/>
                  </a:lnTo>
                  <a:lnTo>
                    <a:pt x="0" y="0"/>
                  </a:lnTo>
                  <a:close/>
                </a:path>
              </a:pathLst>
            </a:custGeom>
            <a:solidFill>
              <a:srgbClr val="F8CBAD"/>
            </a:solidFill>
            <a:ln w="12700" cap="flat" cmpd="sng" algn="ctr">
              <a:noFill/>
              <a:prstDash val="solid"/>
              <a:miter lim="800000"/>
            </a:ln>
            <a:effectLst/>
          </p:spPr>
          <p:txBody>
            <a:bodyPr rot="0" spcFirstLastPara="0" vert="horz" wrap="square" lIns="31639" tIns="15819" rIns="31639" bIns="15819" numCol="1" spcCol="0" rtlCol="0" fromWordArt="0" anchor="ctr" anchorCtr="0" forceAA="0" compatLnSpc="1">
              <a:noAutofit/>
            </a:bodyPr>
            <a:p>
              <a:endParaRPr lang="zh-CN" altLang="en-US" sz="4800"/>
            </a:p>
          </p:txBody>
        </p:sp>
        <p:sp>
          <p:nvSpPr>
            <p:cNvPr id="21" name="任意多边形: 形状 20"/>
            <p:cNvSpPr/>
            <p:nvPr>
              <p:custDataLst>
                <p:tags r:id="rId7"/>
              </p:custDataLst>
            </p:nvPr>
          </p:nvSpPr>
          <p:spPr>
            <a:xfrm rot="16200000">
              <a:off x="2020982" y="1521818"/>
              <a:ext cx="799998" cy="1658715"/>
            </a:xfrm>
            <a:custGeom>
              <a:avLst/>
              <a:gdLst>
                <a:gd name="connsiteX0" fmla="*/ 797330 w 797330"/>
                <a:gd name="connsiteY0" fmla="*/ 0 h 1658715"/>
                <a:gd name="connsiteX1" fmla="*/ 705803 w 797330"/>
                <a:gd name="connsiteY1" fmla="*/ 1658715 h 1658715"/>
                <a:gd name="connsiteX2" fmla="*/ 0 w 797330"/>
                <a:gd name="connsiteY2" fmla="*/ 1658715 h 1658715"/>
              </a:gdLst>
              <a:ahLst/>
              <a:cxnLst>
                <a:cxn ang="0">
                  <a:pos x="connsiteX0" y="connsiteY0"/>
                </a:cxn>
                <a:cxn ang="0">
                  <a:pos x="connsiteX1" y="connsiteY1"/>
                </a:cxn>
                <a:cxn ang="0">
                  <a:pos x="connsiteX2" y="connsiteY2"/>
                </a:cxn>
              </a:cxnLst>
              <a:rect l="l" t="t" r="r" b="b"/>
              <a:pathLst>
                <a:path w="797330" h="1658715">
                  <a:moveTo>
                    <a:pt x="797330" y="0"/>
                  </a:moveTo>
                  <a:lnTo>
                    <a:pt x="705803" y="1658715"/>
                  </a:lnTo>
                  <a:lnTo>
                    <a:pt x="0" y="1658715"/>
                  </a:lnTo>
                  <a:close/>
                </a:path>
              </a:pathLst>
            </a:custGeom>
            <a:solidFill>
              <a:srgbClr val="ED7D31"/>
            </a:solidFill>
            <a:ln w="12700" cap="flat" cmpd="sng" algn="ctr">
              <a:noFill/>
              <a:prstDash val="solid"/>
              <a:miter lim="800000"/>
            </a:ln>
            <a:effectLst/>
          </p:spPr>
          <p:txBody>
            <a:bodyPr rot="0" spcFirstLastPara="0" vert="horz" wrap="square" lIns="31639" tIns="15819" rIns="31639" bIns="15819" numCol="1" spcCol="0" rtlCol="0" fromWordArt="0" anchor="ctr" anchorCtr="0" forceAA="0" compatLnSpc="1">
              <a:noAutofit/>
            </a:bodyPr>
            <a:p>
              <a:endParaRPr lang="zh-CN" altLang="en-US" sz="4800"/>
            </a:p>
          </p:txBody>
        </p:sp>
        <p:sp>
          <p:nvSpPr>
            <p:cNvPr id="22" name="任意多边形: 形状 21"/>
            <p:cNvSpPr/>
            <p:nvPr>
              <p:custDataLst>
                <p:tags r:id="rId8"/>
              </p:custDataLst>
            </p:nvPr>
          </p:nvSpPr>
          <p:spPr>
            <a:xfrm rot="16200000">
              <a:off x="2005341" y="695817"/>
              <a:ext cx="846154" cy="1664565"/>
            </a:xfrm>
            <a:custGeom>
              <a:avLst/>
              <a:gdLst>
                <a:gd name="connsiteX0" fmla="*/ 856314 w 856314"/>
                <a:gd name="connsiteY0" fmla="*/ 1636895 h 1636895"/>
                <a:gd name="connsiteX1" fmla="*/ 159425 w 856314"/>
                <a:gd name="connsiteY1" fmla="*/ 1636895 h 1636895"/>
                <a:gd name="connsiteX2" fmla="*/ 0 w 856314"/>
                <a:gd name="connsiteY2" fmla="*/ 0 h 1636895"/>
              </a:gdLst>
              <a:ahLst/>
              <a:cxnLst>
                <a:cxn ang="0">
                  <a:pos x="connsiteX0" y="connsiteY0"/>
                </a:cxn>
                <a:cxn ang="0">
                  <a:pos x="connsiteX1" y="connsiteY1"/>
                </a:cxn>
                <a:cxn ang="0">
                  <a:pos x="connsiteX2" y="connsiteY2"/>
                </a:cxn>
              </a:cxnLst>
              <a:rect l="l" t="t" r="r" b="b"/>
              <a:pathLst>
                <a:path w="856314" h="1636895">
                  <a:moveTo>
                    <a:pt x="856314" y="1636895"/>
                  </a:moveTo>
                  <a:lnTo>
                    <a:pt x="159425" y="1636895"/>
                  </a:lnTo>
                  <a:lnTo>
                    <a:pt x="0" y="0"/>
                  </a:lnTo>
                  <a:close/>
                </a:path>
              </a:pathLst>
            </a:custGeom>
            <a:solidFill>
              <a:srgbClr val="1F4E79"/>
            </a:solidFill>
            <a:ln w="12700" cap="flat" cmpd="sng" algn="ctr">
              <a:noFill/>
              <a:prstDash val="solid"/>
              <a:miter lim="800000"/>
            </a:ln>
            <a:effectLst/>
          </p:spPr>
          <p:txBody>
            <a:bodyPr rot="0" spcFirstLastPara="0" vert="horz" wrap="square" lIns="31639" tIns="15819" rIns="31639" bIns="15819" numCol="1" spcCol="0" rtlCol="0" fromWordArt="0" anchor="ctr" anchorCtr="0" forceAA="0" compatLnSpc="1">
              <a:noAutofit/>
            </a:bodyPr>
            <a:p>
              <a:endParaRPr lang="zh-CN" altLang="en-US" sz="4800"/>
            </a:p>
          </p:txBody>
        </p:sp>
      </p:grpSp>
      <p:grpSp>
        <p:nvGrpSpPr>
          <p:cNvPr id="27" name="组合 26"/>
          <p:cNvGrpSpPr/>
          <p:nvPr/>
        </p:nvGrpSpPr>
        <p:grpSpPr>
          <a:xfrm>
            <a:off x="4333875" y="895985"/>
            <a:ext cx="5563870" cy="1236980"/>
            <a:chOff x="6825" y="1411"/>
            <a:chExt cx="8762" cy="1948"/>
          </a:xfrm>
        </p:grpSpPr>
        <p:sp>
          <p:nvSpPr>
            <p:cNvPr id="6" name="矩形 5"/>
            <p:cNvSpPr/>
            <p:nvPr>
              <p:custDataLst>
                <p:tags r:id="rId9"/>
              </p:custDataLst>
            </p:nvPr>
          </p:nvSpPr>
          <p:spPr>
            <a:xfrm>
              <a:off x="6826" y="1411"/>
              <a:ext cx="7579" cy="772"/>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400" b="1" dirty="0">
                  <a:effectLst/>
                  <a:latin typeface="Calibri Light" charset="0"/>
                  <a:ea typeface="宋体" pitchFamily="2" charset="-122"/>
                  <a:cs typeface="+mn-ea"/>
                </a:rPr>
                <a:t>资产证明</a:t>
              </a:r>
              <a:endParaRPr lang="zh-CN" sz="2400" b="1" dirty="0">
                <a:effectLst/>
                <a:latin typeface="Calibri Light" charset="0"/>
                <a:ea typeface="宋体" pitchFamily="2" charset="-122"/>
                <a:cs typeface="+mn-ea"/>
              </a:endParaRPr>
            </a:p>
          </p:txBody>
        </p:sp>
        <p:sp>
          <p:nvSpPr>
            <p:cNvPr id="7" name="矩形 6"/>
            <p:cNvSpPr/>
            <p:nvPr>
              <p:custDataLst>
                <p:tags r:id="rId10"/>
              </p:custDataLst>
            </p:nvPr>
          </p:nvSpPr>
          <p:spPr>
            <a:xfrm>
              <a:off x="6825" y="2183"/>
              <a:ext cx="8763" cy="1176"/>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000" dirty="0">
                  <a:solidFill>
                    <a:schemeClr val="bg1">
                      <a:lumMod val="50000"/>
                    </a:schemeClr>
                  </a:solidFill>
                  <a:effectLst/>
                  <a:ea typeface="+mn-lt"/>
                </a:rPr>
                <a:t>证明某主体真实持有某资产或者金额</a:t>
              </a:r>
              <a:r>
                <a:rPr lang="zh-CN" sz="2000" dirty="0">
                  <a:solidFill>
                    <a:schemeClr val="bg1">
                      <a:lumMod val="50000"/>
                    </a:schemeClr>
                  </a:solidFill>
                  <a:effectLst/>
                  <a:ea typeface="+mn-lt"/>
                </a:rPr>
                <a:t>数据区间</a:t>
              </a:r>
              <a:endParaRPr lang="zh-CN" sz="2000" dirty="0">
                <a:solidFill>
                  <a:schemeClr val="bg1">
                    <a:lumMod val="50000"/>
                  </a:schemeClr>
                </a:solidFill>
                <a:effectLst/>
                <a:ea typeface="+mn-lt"/>
              </a:endParaRPr>
            </a:p>
          </p:txBody>
        </p:sp>
      </p:grpSp>
      <p:grpSp>
        <p:nvGrpSpPr>
          <p:cNvPr id="28" name="组合 27"/>
          <p:cNvGrpSpPr/>
          <p:nvPr/>
        </p:nvGrpSpPr>
        <p:grpSpPr>
          <a:xfrm>
            <a:off x="4333875" y="2480945"/>
            <a:ext cx="5563870" cy="1236980"/>
            <a:chOff x="6825" y="1411"/>
            <a:chExt cx="8762" cy="1948"/>
          </a:xfrm>
        </p:grpSpPr>
        <p:sp>
          <p:nvSpPr>
            <p:cNvPr id="29" name="矩形 28"/>
            <p:cNvSpPr/>
            <p:nvPr>
              <p:custDataLst>
                <p:tags r:id="rId11"/>
              </p:custDataLst>
            </p:nvPr>
          </p:nvSpPr>
          <p:spPr>
            <a:xfrm>
              <a:off x="6826" y="1411"/>
              <a:ext cx="7579" cy="772"/>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400" b="1" dirty="0">
                  <a:effectLst/>
                  <a:latin typeface="Calibri Light" charset="0"/>
                  <a:ea typeface="宋体" pitchFamily="2" charset="-122"/>
                  <a:cs typeface="+mn-ea"/>
                </a:rPr>
                <a:t>匿名投票</a:t>
              </a:r>
              <a:endParaRPr lang="zh-CN" sz="2400" b="1" dirty="0">
                <a:effectLst/>
                <a:latin typeface="Calibri Light" charset="0"/>
                <a:ea typeface="宋体" pitchFamily="2" charset="-122"/>
                <a:cs typeface="+mn-ea"/>
              </a:endParaRPr>
            </a:p>
          </p:txBody>
        </p:sp>
        <p:sp>
          <p:nvSpPr>
            <p:cNvPr id="30" name="矩形 29"/>
            <p:cNvSpPr/>
            <p:nvPr>
              <p:custDataLst>
                <p:tags r:id="rId12"/>
              </p:custDataLst>
            </p:nvPr>
          </p:nvSpPr>
          <p:spPr>
            <a:xfrm>
              <a:off x="6825" y="2183"/>
              <a:ext cx="8763" cy="1176"/>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000" dirty="0">
                  <a:solidFill>
                    <a:schemeClr val="bg1">
                      <a:lumMod val="50000"/>
                    </a:schemeClr>
                  </a:solidFill>
                  <a:effectLst/>
                  <a:ea typeface="+mn-lt"/>
                </a:rPr>
                <a:t>匿名条件下的身份认证，并且进行安全的选择性</a:t>
              </a:r>
              <a:r>
                <a:rPr lang="zh-CN" sz="2000" dirty="0">
                  <a:solidFill>
                    <a:schemeClr val="bg1">
                      <a:lumMod val="50000"/>
                    </a:schemeClr>
                  </a:solidFill>
                  <a:effectLst/>
                  <a:ea typeface="+mn-lt"/>
                </a:rPr>
                <a:t>操作</a:t>
              </a:r>
              <a:endParaRPr lang="zh-CN" sz="2000" dirty="0">
                <a:solidFill>
                  <a:schemeClr val="bg1">
                    <a:lumMod val="50000"/>
                  </a:schemeClr>
                </a:solidFill>
                <a:effectLst/>
                <a:ea typeface="+mn-lt"/>
              </a:endParaRPr>
            </a:p>
          </p:txBody>
        </p:sp>
      </p:grpSp>
      <p:grpSp>
        <p:nvGrpSpPr>
          <p:cNvPr id="31" name="组合 30"/>
          <p:cNvGrpSpPr/>
          <p:nvPr/>
        </p:nvGrpSpPr>
        <p:grpSpPr>
          <a:xfrm>
            <a:off x="4333875" y="3938905"/>
            <a:ext cx="5563870" cy="1236980"/>
            <a:chOff x="6825" y="1411"/>
            <a:chExt cx="8762" cy="1948"/>
          </a:xfrm>
        </p:grpSpPr>
        <p:sp>
          <p:nvSpPr>
            <p:cNvPr id="32" name="矩形 31"/>
            <p:cNvSpPr/>
            <p:nvPr>
              <p:custDataLst>
                <p:tags r:id="rId13"/>
              </p:custDataLst>
            </p:nvPr>
          </p:nvSpPr>
          <p:spPr>
            <a:xfrm>
              <a:off x="6826" y="1411"/>
              <a:ext cx="7579" cy="772"/>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400" b="1" dirty="0">
                  <a:effectLst/>
                  <a:latin typeface="Calibri Light" charset="0"/>
                  <a:ea typeface="宋体" pitchFamily="2" charset="-122"/>
                  <a:cs typeface="+mn-ea"/>
                </a:rPr>
                <a:t>数据共享</a:t>
              </a:r>
              <a:endParaRPr lang="zh-CN" sz="2400" b="1" dirty="0">
                <a:effectLst/>
                <a:latin typeface="Calibri Light" charset="0"/>
                <a:ea typeface="宋体" pitchFamily="2" charset="-122"/>
                <a:cs typeface="+mn-ea"/>
              </a:endParaRPr>
            </a:p>
          </p:txBody>
        </p:sp>
        <p:sp>
          <p:nvSpPr>
            <p:cNvPr id="33" name="矩形 32"/>
            <p:cNvSpPr/>
            <p:nvPr>
              <p:custDataLst>
                <p:tags r:id="rId14"/>
              </p:custDataLst>
            </p:nvPr>
          </p:nvSpPr>
          <p:spPr>
            <a:xfrm>
              <a:off x="6825" y="2183"/>
              <a:ext cx="8763" cy="1176"/>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000" dirty="0">
                  <a:solidFill>
                    <a:schemeClr val="bg1">
                      <a:lumMod val="50000"/>
                    </a:schemeClr>
                  </a:solidFill>
                  <a:effectLst/>
                  <a:ea typeface="+mn-lt"/>
                </a:rPr>
                <a:t>数据的安全交换、传输或协作使用，同时保护数据</a:t>
              </a:r>
              <a:r>
                <a:rPr lang="zh-CN" sz="2000" dirty="0">
                  <a:solidFill>
                    <a:schemeClr val="bg1">
                      <a:lumMod val="50000"/>
                    </a:schemeClr>
                  </a:solidFill>
                  <a:effectLst/>
                  <a:ea typeface="+mn-lt"/>
                </a:rPr>
                <a:t>隐私</a:t>
              </a:r>
              <a:endParaRPr lang="zh-CN" sz="2000" dirty="0">
                <a:solidFill>
                  <a:schemeClr val="bg1">
                    <a:lumMod val="50000"/>
                  </a:schemeClr>
                </a:solidFill>
                <a:effectLst/>
                <a:ea typeface="+mn-lt"/>
              </a:endParaRPr>
            </a:p>
          </p:txBody>
        </p:sp>
      </p:grpSp>
      <p:grpSp>
        <p:nvGrpSpPr>
          <p:cNvPr id="34" name="组合 33"/>
          <p:cNvGrpSpPr/>
          <p:nvPr/>
        </p:nvGrpSpPr>
        <p:grpSpPr>
          <a:xfrm>
            <a:off x="4333875" y="5302885"/>
            <a:ext cx="5563870" cy="1236980"/>
            <a:chOff x="6825" y="1411"/>
            <a:chExt cx="8762" cy="1948"/>
          </a:xfrm>
        </p:grpSpPr>
        <p:sp>
          <p:nvSpPr>
            <p:cNvPr id="35" name="矩形 34"/>
            <p:cNvSpPr/>
            <p:nvPr>
              <p:custDataLst>
                <p:tags r:id="rId15"/>
              </p:custDataLst>
            </p:nvPr>
          </p:nvSpPr>
          <p:spPr>
            <a:xfrm>
              <a:off x="6826" y="1411"/>
              <a:ext cx="7579" cy="772"/>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400" b="1" dirty="0">
                  <a:effectLst/>
                  <a:latin typeface="Calibri Light" charset="0"/>
                  <a:ea typeface="宋体" pitchFamily="2" charset="-122"/>
                  <a:cs typeface="+mn-ea"/>
                </a:rPr>
                <a:t>零知识证明的应用</a:t>
              </a:r>
              <a:r>
                <a:rPr lang="zh-CN" sz="2400" b="1" dirty="0">
                  <a:effectLst/>
                  <a:latin typeface="Calibri Light" charset="0"/>
                  <a:ea typeface="宋体" pitchFamily="2" charset="-122"/>
                  <a:cs typeface="+mn-ea"/>
                </a:rPr>
                <a:t>场景</a:t>
              </a:r>
              <a:endParaRPr lang="zh-CN" sz="2400" b="1" dirty="0">
                <a:effectLst/>
                <a:latin typeface="Calibri Light" charset="0"/>
                <a:ea typeface="宋体" pitchFamily="2" charset="-122"/>
                <a:cs typeface="+mn-ea"/>
              </a:endParaRPr>
            </a:p>
          </p:txBody>
        </p:sp>
        <p:sp>
          <p:nvSpPr>
            <p:cNvPr id="36" name="矩形 35"/>
            <p:cNvSpPr/>
            <p:nvPr>
              <p:custDataLst>
                <p:tags r:id="rId16"/>
              </p:custDataLst>
            </p:nvPr>
          </p:nvSpPr>
          <p:spPr>
            <a:xfrm>
              <a:off x="6825" y="2183"/>
              <a:ext cx="8763" cy="1176"/>
            </a:xfrm>
            <a:prstGeom prst="rect">
              <a:avLst/>
            </a:prstGeom>
            <a:noFill/>
            <a:ln w="12700" cap="flat" cmpd="sng" algn="ctr">
              <a:noFill/>
              <a:prstDash val="solid"/>
              <a:miter lim="800000"/>
            </a:ln>
            <a:effectLst/>
          </p:spPr>
          <p:txBody>
            <a:bodyPr rtlCol="0" anchor="ctr">
              <a:noAutofit/>
            </a:bodyPr>
            <a:p>
              <a:pPr>
                <a:lnSpc>
                  <a:spcPct val="80000"/>
                </a:lnSpc>
                <a:spcAft>
                  <a:spcPts val="0"/>
                </a:spcAft>
              </a:pPr>
              <a:r>
                <a:rPr lang="zh-CN" sz="2000" dirty="0">
                  <a:solidFill>
                    <a:schemeClr val="bg1">
                      <a:lumMod val="50000"/>
                    </a:schemeClr>
                  </a:solidFill>
                  <a:effectLst/>
                  <a:ea typeface="+mn-lt"/>
                </a:rPr>
                <a:t>身份验证、访问控制、隐私保护、黑盒交易、可验证</a:t>
              </a:r>
              <a:r>
                <a:rPr lang="zh-CN" sz="2000" dirty="0">
                  <a:solidFill>
                    <a:schemeClr val="bg1">
                      <a:lumMod val="50000"/>
                    </a:schemeClr>
                  </a:solidFill>
                  <a:effectLst/>
                  <a:ea typeface="+mn-lt"/>
                </a:rPr>
                <a:t>计算</a:t>
              </a:r>
              <a:endParaRPr lang="zh-CN" sz="2000" dirty="0">
                <a:solidFill>
                  <a:schemeClr val="bg1">
                    <a:lumMod val="50000"/>
                  </a:schemeClr>
                </a:solidFill>
                <a:effectLst/>
                <a:ea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WechatIMG747(已去底)"/>
          <p:cNvPicPr>
            <a:picLocks noChangeAspect="1"/>
          </p:cNvPicPr>
          <p:nvPr/>
        </p:nvPicPr>
        <p:blipFill>
          <a:blip r:embed="rId1"/>
          <a:stretch>
            <a:fillRect/>
          </a:stretch>
        </p:blipFill>
        <p:spPr>
          <a:xfrm>
            <a:off x="1826260" y="988060"/>
            <a:ext cx="9965055" cy="6096000"/>
          </a:xfrm>
          <a:prstGeom prst="rect">
            <a:avLst/>
          </a:prstGeom>
        </p:spPr>
      </p:pic>
      <p:sp>
        <p:nvSpPr>
          <p:cNvPr id="27" name="文本框 26"/>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Attribute-Based Encryption</a:t>
            </a:r>
            <a:endParaRPr lang="zh-CN" altLang="en-US" sz="2800" b="1">
              <a:latin typeface="+mj-lt"/>
              <a:ea typeface="+mj-lt"/>
            </a:endParaRPr>
          </a:p>
        </p:txBody>
      </p:sp>
    </p:spTree>
  </p:cSld>
  <p:clrMapOvr>
    <a:masterClrMapping/>
  </p:clrMapOvr>
  <p:transition spd="med" advClick="0" advTm="0">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descr="截屏2024-10-15 03.25.45"/>
          <p:cNvPicPr>
            <a:picLocks noChangeAspect="1"/>
          </p:cNvPicPr>
          <p:nvPr/>
        </p:nvPicPr>
        <p:blipFill>
          <a:blip r:embed="rId1"/>
          <a:stretch>
            <a:fillRect/>
          </a:stretch>
        </p:blipFill>
        <p:spPr>
          <a:xfrm>
            <a:off x="0" y="2890520"/>
            <a:ext cx="10088880" cy="3967480"/>
          </a:xfrm>
          <a:prstGeom prst="rect">
            <a:avLst/>
          </a:prstGeom>
        </p:spPr>
      </p:pic>
      <p:pic>
        <p:nvPicPr>
          <p:cNvPr id="70" name="图片 69" descr="截屏2024-10-15 03.29.29"/>
          <p:cNvPicPr>
            <a:picLocks noChangeAspect="1"/>
          </p:cNvPicPr>
          <p:nvPr/>
        </p:nvPicPr>
        <p:blipFill>
          <a:blip r:embed="rId2"/>
          <a:stretch>
            <a:fillRect/>
          </a:stretch>
        </p:blipFill>
        <p:spPr>
          <a:xfrm>
            <a:off x="1005840" y="1228090"/>
            <a:ext cx="11186160" cy="1767840"/>
          </a:xfrm>
          <a:prstGeom prst="rect">
            <a:avLst/>
          </a:prstGeom>
        </p:spPr>
      </p:pic>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Attribute-Based Encryption</a:t>
            </a:r>
            <a:r>
              <a:rPr lang="en-US" altLang="zh-CN" sz="2800" b="1">
                <a:latin typeface="+mj-lt"/>
                <a:ea typeface="+mj-lt"/>
              </a:rPr>
              <a:t> </a:t>
            </a:r>
            <a:endParaRPr lang="en-US" altLang="zh-CN" sz="2800" b="1">
              <a:latin typeface="+mj-lt"/>
              <a:ea typeface="+mj-lt"/>
            </a:endParaRPr>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A</a:t>
            </a:r>
            <a:r>
              <a:rPr lang="en-US" altLang="zh-CN" sz="2800" b="1">
                <a:latin typeface="+mj-lt"/>
                <a:ea typeface="+mj-lt"/>
              </a:rPr>
              <a:t>BE</a:t>
            </a:r>
            <a:r>
              <a:rPr lang="zh-CN" altLang="en-US" sz="2800" b="1">
                <a:latin typeface="+mj-lt"/>
                <a:ea typeface="+mj-lt"/>
              </a:rPr>
              <a:t>重构重建</a:t>
            </a:r>
            <a:r>
              <a:rPr lang="zh-CN" altLang="en-US" sz="2800" b="1">
                <a:latin typeface="+mj-lt"/>
                <a:ea typeface="+mj-lt"/>
              </a:rPr>
              <a:t>信任</a:t>
            </a:r>
            <a:endParaRPr lang="zh-CN" altLang="en-US" sz="2800" b="1">
              <a:latin typeface="+mj-lt"/>
              <a:ea typeface="+mj-lt"/>
            </a:endParaRPr>
          </a:p>
        </p:txBody>
      </p:sp>
      <p:graphicFrame>
        <p:nvGraphicFramePr>
          <p:cNvPr id="3" name="图示 2"/>
          <p:cNvGraphicFramePr/>
          <p:nvPr/>
        </p:nvGraphicFramePr>
        <p:xfrm>
          <a:off x="2032000" y="1094740"/>
          <a:ext cx="8128000" cy="541845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41" name="图片 40" descr="截屏2024-10-15 03.43.02"/>
          <p:cNvPicPr>
            <a:picLocks noChangeAspect="1"/>
          </p:cNvPicPr>
          <p:nvPr/>
        </p:nvPicPr>
        <p:blipFill>
          <a:blip r:embed="rId6"/>
          <a:stretch>
            <a:fillRect/>
          </a:stretch>
        </p:blipFill>
        <p:spPr>
          <a:xfrm>
            <a:off x="3147695" y="4222750"/>
            <a:ext cx="1367155" cy="829310"/>
          </a:xfrm>
          <a:prstGeom prst="rect">
            <a:avLst/>
          </a:prstGeom>
        </p:spPr>
      </p:pic>
      <p:pic>
        <p:nvPicPr>
          <p:cNvPr id="43" name="图片 42" descr="截屏2024-10-15 03.46.43"/>
          <p:cNvPicPr>
            <a:picLocks noChangeAspect="1"/>
          </p:cNvPicPr>
          <p:nvPr/>
        </p:nvPicPr>
        <p:blipFill>
          <a:blip r:embed="rId7"/>
          <a:stretch>
            <a:fillRect/>
          </a:stretch>
        </p:blipFill>
        <p:spPr>
          <a:xfrm>
            <a:off x="8424545" y="4328160"/>
            <a:ext cx="1275715" cy="723900"/>
          </a:xfrm>
          <a:prstGeom prst="rect">
            <a:avLst/>
          </a:prstGeom>
        </p:spPr>
      </p:pic>
      <p:pic>
        <p:nvPicPr>
          <p:cNvPr id="45" name="图片 44" descr="截屏2024-10-15 03.47.46"/>
          <p:cNvPicPr>
            <a:picLocks noChangeAspect="1"/>
          </p:cNvPicPr>
          <p:nvPr/>
        </p:nvPicPr>
        <p:blipFill>
          <a:blip r:embed="rId8"/>
          <a:stretch>
            <a:fillRect/>
          </a:stretch>
        </p:blipFill>
        <p:spPr>
          <a:xfrm>
            <a:off x="3298190" y="5570855"/>
            <a:ext cx="1047115" cy="1254125"/>
          </a:xfrm>
          <a:prstGeom prst="rect">
            <a:avLst/>
          </a:prstGeom>
        </p:spPr>
      </p:pic>
      <p:pic>
        <p:nvPicPr>
          <p:cNvPr id="46" name="图片 45" descr="截屏2024-10-15 03.48.39"/>
          <p:cNvPicPr>
            <a:picLocks noChangeAspect="1"/>
          </p:cNvPicPr>
          <p:nvPr/>
        </p:nvPicPr>
        <p:blipFill>
          <a:blip r:embed="rId9"/>
          <a:stretch>
            <a:fillRect/>
          </a:stretch>
        </p:blipFill>
        <p:spPr>
          <a:xfrm>
            <a:off x="8565515" y="5334000"/>
            <a:ext cx="1046480" cy="1524000"/>
          </a:xfrm>
          <a:prstGeom prst="rect">
            <a:avLst/>
          </a:prstGeom>
        </p:spPr>
      </p:pic>
    </p:spTree>
  </p:cSld>
  <p:clrMapOvr>
    <a:masterClrMapping/>
  </p:clrMapOvr>
  <p:transition spd="med" advClick="0" advTm="0">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A</a:t>
            </a:r>
            <a:r>
              <a:rPr lang="en-US" altLang="zh-CN" sz="2800" b="1">
                <a:latin typeface="+mj-lt"/>
                <a:ea typeface="+mj-lt"/>
              </a:rPr>
              <a:t>BE</a:t>
            </a:r>
            <a:r>
              <a:rPr lang="zh-CN" altLang="en-US" sz="2800" b="1">
                <a:latin typeface="+mj-lt"/>
                <a:ea typeface="+mj-lt"/>
              </a:rPr>
              <a:t>重构重建</a:t>
            </a:r>
            <a:r>
              <a:rPr lang="zh-CN" altLang="en-US" sz="2800" b="1">
                <a:latin typeface="+mj-lt"/>
                <a:ea typeface="+mj-lt"/>
              </a:rPr>
              <a:t>信任</a:t>
            </a:r>
            <a:endParaRPr lang="zh-CN" altLang="en-US" sz="2800" b="1">
              <a:latin typeface="+mj-lt"/>
              <a:ea typeface="+mj-lt"/>
            </a:endParaRPr>
          </a:p>
        </p:txBody>
      </p:sp>
      <p:sp>
        <p:nvSpPr>
          <p:cNvPr id="4" name="圆角矩形 3"/>
          <p:cNvSpPr/>
          <p:nvPr>
            <p:custDataLst>
              <p:tags r:id="rId1"/>
            </p:custDataLst>
          </p:nvPr>
        </p:nvSpPr>
        <p:spPr>
          <a:xfrm rot="2700000">
            <a:off x="1137920" y="1939290"/>
            <a:ext cx="1108075" cy="1108075"/>
          </a:xfrm>
          <a:prstGeom prst="roundRect">
            <a:avLst>
              <a:gd name="adj" fmla="val 10904"/>
            </a:avLst>
          </a:prstGeom>
          <a:gradFill>
            <a:gsLst>
              <a:gs pos="0">
                <a:srgbClr val="007BD3"/>
              </a:gs>
              <a:gs pos="100000">
                <a:srgbClr val="034373"/>
              </a:gs>
            </a:gsLst>
            <a:lin scaled="0"/>
          </a:gradFill>
          <a:ln>
            <a:no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5" name="圆角矩形 4"/>
          <p:cNvSpPr/>
          <p:nvPr>
            <p:custDataLst>
              <p:tags r:id="rId2"/>
            </p:custDataLst>
          </p:nvPr>
        </p:nvSpPr>
        <p:spPr>
          <a:xfrm rot="2700000">
            <a:off x="1172210" y="1974215"/>
            <a:ext cx="1038860" cy="1038860"/>
          </a:xfrm>
          <a:prstGeom prst="roundRect">
            <a:avLst>
              <a:gd name="adj" fmla="val 10904"/>
            </a:avLst>
          </a:prstGeom>
          <a:noFill/>
          <a:ln w="15875">
            <a:solidFill>
              <a:srgbClr val="5BCA5B">
                <a:lumMod val="20000"/>
                <a:lumOff val="80000"/>
              </a:srgbClr>
            </a:solid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6" name="圆角矩形 5"/>
          <p:cNvSpPr/>
          <p:nvPr>
            <p:custDataLst>
              <p:tags r:id="rId3"/>
            </p:custDataLst>
          </p:nvPr>
        </p:nvSpPr>
        <p:spPr>
          <a:xfrm rot="2700000">
            <a:off x="2359025" y="3000375"/>
            <a:ext cx="1108075" cy="1108075"/>
          </a:xfrm>
          <a:prstGeom prst="roundRect">
            <a:avLst>
              <a:gd name="adj" fmla="val 10904"/>
            </a:avLst>
          </a:prstGeom>
          <a:noFill/>
          <a:ln>
            <a:solidFill>
              <a:srgbClr val="098902"/>
            </a:solid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7" name="圆角矩形 6"/>
          <p:cNvSpPr/>
          <p:nvPr>
            <p:custDataLst>
              <p:tags r:id="rId4"/>
            </p:custDataLst>
          </p:nvPr>
        </p:nvSpPr>
        <p:spPr>
          <a:xfrm rot="2700000">
            <a:off x="2393315" y="3034665"/>
            <a:ext cx="1038860" cy="1038860"/>
          </a:xfrm>
          <a:prstGeom prst="roundRect">
            <a:avLst>
              <a:gd name="adj" fmla="val 10904"/>
            </a:avLst>
          </a:prstGeom>
          <a:noFill/>
          <a:ln w="12700" cmpd="sng">
            <a:solidFill>
              <a:srgbClr val="78D390"/>
            </a:solidFill>
            <a:prstDash val="lgDash"/>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cxnSp>
        <p:nvCxnSpPr>
          <p:cNvPr id="47" name="直接连接符 46"/>
          <p:cNvCxnSpPr/>
          <p:nvPr>
            <p:custDataLst>
              <p:tags r:id="rId5"/>
            </p:custDataLst>
          </p:nvPr>
        </p:nvCxnSpPr>
        <p:spPr>
          <a:xfrm>
            <a:off x="2534920" y="2493645"/>
            <a:ext cx="1816100" cy="0"/>
          </a:xfrm>
          <a:prstGeom prst="line">
            <a:avLst/>
          </a:prstGeom>
          <a:ln w="38100">
            <a:solidFill>
              <a:srgbClr val="002060"/>
            </a:solidFill>
          </a:ln>
        </p:spPr>
        <p:style>
          <a:lnRef idx="1">
            <a:srgbClr val="098902"/>
          </a:lnRef>
          <a:fillRef idx="0">
            <a:srgbClr val="098902"/>
          </a:fillRef>
          <a:effectRef idx="0">
            <a:srgbClr val="098902"/>
          </a:effectRef>
          <a:fontRef idx="minor">
            <a:srgbClr val="000000"/>
          </a:fontRef>
        </p:style>
      </p:cxnSp>
      <p:sp>
        <p:nvSpPr>
          <p:cNvPr id="48" name="椭圆 47"/>
          <p:cNvSpPr/>
          <p:nvPr>
            <p:custDataLst>
              <p:tags r:id="rId6"/>
            </p:custDataLst>
          </p:nvPr>
        </p:nvSpPr>
        <p:spPr>
          <a:xfrm>
            <a:off x="4244975" y="2385060"/>
            <a:ext cx="218440" cy="218440"/>
          </a:xfrm>
          <a:prstGeom prst="ellipse">
            <a:avLst/>
          </a:prstGeom>
          <a:solidFill>
            <a:schemeClr val="tx1"/>
          </a:solidFill>
          <a:ln>
            <a:no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cxnSp>
        <p:nvCxnSpPr>
          <p:cNvPr id="58" name="直接连接符 57"/>
          <p:cNvCxnSpPr/>
          <p:nvPr>
            <p:custDataLst>
              <p:tags r:id="rId7"/>
            </p:custDataLst>
          </p:nvPr>
        </p:nvCxnSpPr>
        <p:spPr>
          <a:xfrm>
            <a:off x="3750310" y="3554095"/>
            <a:ext cx="1816100" cy="0"/>
          </a:xfrm>
          <a:prstGeom prst="line">
            <a:avLst/>
          </a:prstGeom>
          <a:solidFill>
            <a:srgbClr val="4AC44A"/>
          </a:solidFill>
          <a:ln w="38100">
            <a:solidFill>
              <a:srgbClr val="002060"/>
            </a:solidFill>
          </a:ln>
        </p:spPr>
        <p:style>
          <a:lnRef idx="1">
            <a:srgbClr val="098902"/>
          </a:lnRef>
          <a:fillRef idx="0">
            <a:srgbClr val="098902"/>
          </a:fillRef>
          <a:effectRef idx="0">
            <a:srgbClr val="098902"/>
          </a:effectRef>
          <a:fontRef idx="minor">
            <a:srgbClr val="000000"/>
          </a:fontRef>
        </p:style>
      </p:cxnSp>
      <p:sp>
        <p:nvSpPr>
          <p:cNvPr id="59" name="椭圆 58"/>
          <p:cNvSpPr/>
          <p:nvPr>
            <p:custDataLst>
              <p:tags r:id="rId8"/>
            </p:custDataLst>
          </p:nvPr>
        </p:nvSpPr>
        <p:spPr>
          <a:xfrm>
            <a:off x="5460365" y="3445510"/>
            <a:ext cx="218440" cy="218440"/>
          </a:xfrm>
          <a:prstGeom prst="ellipse">
            <a:avLst/>
          </a:prstGeom>
          <a:solidFill>
            <a:schemeClr val="tx1"/>
          </a:solidFill>
          <a:ln>
            <a:no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67" name="文本框 66"/>
          <p:cNvSpPr txBox="1"/>
          <p:nvPr>
            <p:custDataLst>
              <p:tags r:id="rId9"/>
            </p:custDataLst>
          </p:nvPr>
        </p:nvSpPr>
        <p:spPr>
          <a:xfrm>
            <a:off x="991235" y="2307590"/>
            <a:ext cx="1407160" cy="736600"/>
          </a:xfrm>
          <a:prstGeom prst="rect">
            <a:avLst/>
          </a:prstGeom>
          <a:noFill/>
        </p:spPr>
        <p:txBody>
          <a:bodyPr wrap="square" bIns="0" rtlCol="0">
            <a:normAutofit fontScale="50000"/>
          </a:bodyPr>
          <a:p>
            <a:pPr algn="ctr" defTabSz="914400">
              <a:tabLst>
                <a:tab pos="143510" algn="l"/>
              </a:tabLst>
            </a:pPr>
            <a:r>
              <a:rPr lang="zh-CN" altLang="en-US" sz="4000" spc="300">
                <a:solidFill>
                  <a:srgbClr val="FFFFFF"/>
                </a:solidFill>
                <a:uFillTx/>
                <a:latin typeface="思源黑体 CN Bold" panose="020B0800000000000000" charset="-122"/>
                <a:ea typeface="思源黑体 CN Bold" panose="020B0800000000000000" charset="-122"/>
              </a:rPr>
              <a:t>资产</a:t>
            </a:r>
            <a:r>
              <a:rPr lang="zh-CN" altLang="en-US" sz="4000" spc="300">
                <a:solidFill>
                  <a:srgbClr val="FFFFFF"/>
                </a:solidFill>
                <a:uFillTx/>
                <a:latin typeface="思源黑体 CN Bold" panose="020B0800000000000000" charset="-122"/>
                <a:ea typeface="思源黑体 CN Bold" panose="020B0800000000000000" charset="-122"/>
              </a:rPr>
              <a:t>证明</a:t>
            </a:r>
            <a:endParaRPr lang="zh-CN" altLang="en-US" sz="4000" spc="300">
              <a:solidFill>
                <a:srgbClr val="FFFFFF"/>
              </a:solidFill>
              <a:uFillTx/>
              <a:latin typeface="思源黑体 CN Bold" panose="020B0800000000000000" charset="-122"/>
              <a:ea typeface="思源黑体 CN Bold" panose="020B0800000000000000" charset="-122"/>
            </a:endParaRPr>
          </a:p>
        </p:txBody>
      </p:sp>
      <p:sp>
        <p:nvSpPr>
          <p:cNvPr id="25" name="圆角矩形 24"/>
          <p:cNvSpPr/>
          <p:nvPr>
            <p:custDataLst>
              <p:tags r:id="rId10"/>
            </p:custDataLst>
          </p:nvPr>
        </p:nvSpPr>
        <p:spPr>
          <a:xfrm rot="2700000">
            <a:off x="1141095" y="4104005"/>
            <a:ext cx="1108075" cy="1108075"/>
          </a:xfrm>
          <a:prstGeom prst="roundRect">
            <a:avLst>
              <a:gd name="adj" fmla="val 10904"/>
            </a:avLst>
          </a:prstGeom>
          <a:solidFill>
            <a:srgbClr val="5BCA5B">
              <a:lumMod val="75000"/>
            </a:srgbClr>
          </a:solidFill>
          <a:ln>
            <a:no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28" name="圆角矩形 27"/>
          <p:cNvSpPr/>
          <p:nvPr>
            <p:custDataLst>
              <p:tags r:id="rId11"/>
            </p:custDataLst>
          </p:nvPr>
        </p:nvSpPr>
        <p:spPr>
          <a:xfrm rot="2700000">
            <a:off x="1175385" y="4138295"/>
            <a:ext cx="1038860" cy="1038860"/>
          </a:xfrm>
          <a:prstGeom prst="roundRect">
            <a:avLst>
              <a:gd name="adj" fmla="val 10904"/>
            </a:avLst>
          </a:prstGeom>
          <a:solidFill>
            <a:srgbClr val="017D92"/>
          </a:solidFill>
          <a:ln w="15875">
            <a:solidFill>
              <a:srgbClr val="5BCA5B">
                <a:lumMod val="20000"/>
                <a:lumOff val="80000"/>
              </a:srgbClr>
            </a:solid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cxnSp>
        <p:nvCxnSpPr>
          <p:cNvPr id="52" name="直接连接符 51"/>
          <p:cNvCxnSpPr/>
          <p:nvPr>
            <p:custDataLst>
              <p:tags r:id="rId12"/>
            </p:custDataLst>
          </p:nvPr>
        </p:nvCxnSpPr>
        <p:spPr>
          <a:xfrm>
            <a:off x="2534920" y="4656455"/>
            <a:ext cx="1816100" cy="0"/>
          </a:xfrm>
          <a:prstGeom prst="line">
            <a:avLst/>
          </a:prstGeom>
          <a:ln w="38100">
            <a:solidFill>
              <a:srgbClr val="002060"/>
            </a:solidFill>
          </a:ln>
        </p:spPr>
        <p:style>
          <a:lnRef idx="1">
            <a:srgbClr val="098902"/>
          </a:lnRef>
          <a:fillRef idx="0">
            <a:srgbClr val="098902"/>
          </a:fillRef>
          <a:effectRef idx="0">
            <a:srgbClr val="098902"/>
          </a:effectRef>
          <a:fontRef idx="minor">
            <a:srgbClr val="000000"/>
          </a:fontRef>
        </p:style>
      </p:cxnSp>
      <p:sp>
        <p:nvSpPr>
          <p:cNvPr id="53" name="椭圆 52"/>
          <p:cNvSpPr/>
          <p:nvPr>
            <p:custDataLst>
              <p:tags r:id="rId13"/>
            </p:custDataLst>
          </p:nvPr>
        </p:nvSpPr>
        <p:spPr>
          <a:xfrm>
            <a:off x="4244975" y="4547870"/>
            <a:ext cx="218440" cy="218440"/>
          </a:xfrm>
          <a:prstGeom prst="ellipse">
            <a:avLst/>
          </a:prstGeom>
          <a:solidFill>
            <a:schemeClr val="tx1"/>
          </a:solidFill>
          <a:ln>
            <a:solidFill>
              <a:srgbClr val="002060"/>
            </a:solidFill>
          </a:ln>
        </p:spPr>
        <p:style>
          <a:lnRef idx="2">
            <a:srgbClr val="098902">
              <a:shade val="50000"/>
            </a:srgbClr>
          </a:lnRef>
          <a:fillRef idx="1">
            <a:srgbClr val="098902"/>
          </a:fillRef>
          <a:effectRef idx="0">
            <a:srgbClr val="098902"/>
          </a:effectRef>
          <a:fontRef idx="minor">
            <a:srgbClr val="FFFFFF"/>
          </a:fontRef>
        </p:style>
        <p:txBody>
          <a:bodyPr rtlCol="0" anchor="ctr"/>
          <a:p>
            <a:pPr algn="ctr"/>
            <a:endParaRPr lang="zh-CN" altLang="en-US">
              <a:solidFill>
                <a:srgbClr val="FFFFFF"/>
              </a:solidFill>
              <a:latin typeface="Arial" panose="020B0604020202090204" pitchFamily="34" charset="0"/>
              <a:ea typeface="微软雅黑" charset="0"/>
            </a:endParaRPr>
          </a:p>
        </p:txBody>
      </p:sp>
      <p:sp>
        <p:nvSpPr>
          <p:cNvPr id="68" name="文本框 67"/>
          <p:cNvSpPr txBox="1"/>
          <p:nvPr>
            <p:custDataLst>
              <p:tags r:id="rId14"/>
            </p:custDataLst>
          </p:nvPr>
        </p:nvSpPr>
        <p:spPr>
          <a:xfrm>
            <a:off x="988695" y="4430395"/>
            <a:ext cx="1407160" cy="736600"/>
          </a:xfrm>
          <a:prstGeom prst="rect">
            <a:avLst/>
          </a:prstGeom>
          <a:noFill/>
        </p:spPr>
        <p:txBody>
          <a:bodyPr wrap="square" bIns="0" rtlCol="0">
            <a:normAutofit fontScale="60000"/>
          </a:bodyPr>
          <a:p>
            <a:pPr algn="ctr" defTabSz="914400">
              <a:tabLst>
                <a:tab pos="143510" algn="l"/>
              </a:tabLst>
            </a:pPr>
            <a:r>
              <a:rPr lang="zh-CN" sz="4000" b="1" dirty="0">
                <a:solidFill>
                  <a:schemeClr val="bg1"/>
                </a:solidFill>
                <a:effectLst/>
                <a:latin typeface="Calibri Light" charset="0"/>
                <a:ea typeface="宋体" pitchFamily="2" charset="-122"/>
                <a:cs typeface="+mn-ea"/>
                <a:sym typeface="+mn-ea"/>
              </a:rPr>
              <a:t>数据共享</a:t>
            </a:r>
            <a:endParaRPr lang="zh-CN" altLang="zh-CN" sz="4000" b="1" spc="300" dirty="0">
              <a:solidFill>
                <a:schemeClr val="bg1"/>
              </a:solidFill>
              <a:effectLst/>
              <a:uFillTx/>
              <a:latin typeface="Calibri Light" charset="0"/>
              <a:ea typeface="宋体" pitchFamily="2" charset="-122"/>
              <a:cs typeface="+mn-ea"/>
              <a:sym typeface="+mn-ea"/>
            </a:endParaRPr>
          </a:p>
        </p:txBody>
      </p:sp>
      <p:sp>
        <p:nvSpPr>
          <p:cNvPr id="70" name="文本框 69"/>
          <p:cNvSpPr txBox="1"/>
          <p:nvPr>
            <p:custDataLst>
              <p:tags r:id="rId15"/>
            </p:custDataLst>
          </p:nvPr>
        </p:nvSpPr>
        <p:spPr>
          <a:xfrm>
            <a:off x="2207895" y="3350260"/>
            <a:ext cx="1407160" cy="736600"/>
          </a:xfrm>
          <a:prstGeom prst="rect">
            <a:avLst/>
          </a:prstGeom>
          <a:noFill/>
        </p:spPr>
        <p:txBody>
          <a:bodyPr wrap="square" bIns="0" rtlCol="0">
            <a:normAutofit fontScale="50000"/>
          </a:bodyPr>
          <a:p>
            <a:pPr algn="ctr" defTabSz="914400">
              <a:tabLst>
                <a:tab pos="143510" algn="l"/>
              </a:tabLst>
            </a:pPr>
            <a:r>
              <a:rPr lang="zh-CN" altLang="en-US" sz="4000" spc="300">
                <a:solidFill>
                  <a:srgbClr val="4AC44A">
                    <a:lumMod val="75000"/>
                  </a:srgbClr>
                </a:solidFill>
                <a:uFillTx/>
                <a:latin typeface="思源黑体 CN Bold" panose="020B0800000000000000" charset="-122"/>
                <a:ea typeface="思源黑体 CN Bold" panose="020B0800000000000000" charset="-122"/>
              </a:rPr>
              <a:t>匿名</a:t>
            </a:r>
            <a:r>
              <a:rPr lang="zh-CN" altLang="en-US" sz="4000" spc="300">
                <a:solidFill>
                  <a:srgbClr val="4AC44A">
                    <a:lumMod val="75000"/>
                  </a:srgbClr>
                </a:solidFill>
                <a:uFillTx/>
                <a:latin typeface="思源黑体 CN Bold" panose="020B0800000000000000" charset="-122"/>
                <a:ea typeface="思源黑体 CN Bold" panose="020B0800000000000000" charset="-122"/>
              </a:rPr>
              <a:t>投票</a:t>
            </a:r>
            <a:endParaRPr lang="zh-CN" altLang="en-US" sz="4000" spc="300">
              <a:solidFill>
                <a:srgbClr val="4AC44A">
                  <a:lumMod val="75000"/>
                </a:srgbClr>
              </a:solidFill>
              <a:uFillTx/>
              <a:latin typeface="思源黑体 CN Bold" panose="020B0800000000000000" charset="-122"/>
              <a:ea typeface="思源黑体 CN Bold" panose="020B0800000000000000" charset="-122"/>
            </a:endParaRPr>
          </a:p>
        </p:txBody>
      </p:sp>
      <p:cxnSp>
        <p:nvCxnSpPr>
          <p:cNvPr id="135" name="直接箭头连接符 134"/>
          <p:cNvCxnSpPr/>
          <p:nvPr>
            <p:custDataLst>
              <p:tags r:id="rId16"/>
            </p:custDataLst>
          </p:nvPr>
        </p:nvCxnSpPr>
        <p:spPr>
          <a:xfrm>
            <a:off x="2148840" y="2903220"/>
            <a:ext cx="250825" cy="215265"/>
          </a:xfrm>
          <a:prstGeom prst="straightConnector1">
            <a:avLst/>
          </a:prstGeom>
          <a:ln w="12700">
            <a:solidFill>
              <a:srgbClr val="78D390"/>
            </a:solidFill>
            <a:tailEnd type="arrow"/>
          </a:ln>
        </p:spPr>
        <p:style>
          <a:lnRef idx="1">
            <a:srgbClr val="098902"/>
          </a:lnRef>
          <a:fillRef idx="0">
            <a:srgbClr val="098902"/>
          </a:fillRef>
          <a:effectRef idx="0">
            <a:srgbClr val="098902"/>
          </a:effectRef>
          <a:fontRef idx="minor">
            <a:srgbClr val="000000"/>
          </a:fontRef>
        </p:style>
      </p:cxnSp>
      <p:cxnSp>
        <p:nvCxnSpPr>
          <p:cNvPr id="139" name="直接箭头连接符 138"/>
          <p:cNvCxnSpPr/>
          <p:nvPr>
            <p:custDataLst>
              <p:tags r:id="rId17"/>
            </p:custDataLst>
          </p:nvPr>
        </p:nvCxnSpPr>
        <p:spPr>
          <a:xfrm flipH="1">
            <a:off x="2178050" y="4022725"/>
            <a:ext cx="261620" cy="266700"/>
          </a:xfrm>
          <a:prstGeom prst="straightConnector1">
            <a:avLst/>
          </a:prstGeom>
          <a:ln w="12700">
            <a:solidFill>
              <a:srgbClr val="78D390"/>
            </a:solidFill>
            <a:tailEnd type="arrow"/>
          </a:ln>
        </p:spPr>
        <p:style>
          <a:lnRef idx="1">
            <a:srgbClr val="098902"/>
          </a:lnRef>
          <a:fillRef idx="0">
            <a:srgbClr val="098902"/>
          </a:fillRef>
          <a:effectRef idx="0">
            <a:srgbClr val="098902"/>
          </a:effectRef>
          <a:fontRef idx="minor">
            <a:srgbClr val="000000"/>
          </a:fontRef>
        </p:style>
      </p:cxnSp>
      <p:sp>
        <p:nvSpPr>
          <p:cNvPr id="13" name="文本框 12"/>
          <p:cNvSpPr txBox="1"/>
          <p:nvPr>
            <p:custDataLst>
              <p:tags r:id="rId18"/>
            </p:custDataLst>
          </p:nvPr>
        </p:nvSpPr>
        <p:spPr>
          <a:xfrm>
            <a:off x="5774055" y="3383915"/>
            <a:ext cx="4427220" cy="373380"/>
          </a:xfrm>
          <a:prstGeom prst="rect">
            <a:avLst/>
          </a:prstGeom>
          <a:noFill/>
        </p:spPr>
        <p:txBody>
          <a:bodyPr wrap="square" bIns="0" rtlCol="0"/>
          <a:p>
            <a:pPr algn="l"/>
            <a:r>
              <a:rPr lang="zh-CN" altLang="en-US" sz="2400" spc="300">
                <a:solidFill>
                  <a:schemeClr val="tx1"/>
                </a:solidFill>
                <a:latin typeface="思源黑体 CN Bold" panose="020B0800000000000000" charset="-122"/>
                <a:ea typeface="思源黑体 CN Bold" panose="020B0800000000000000" charset="-122"/>
                <a:sym typeface="微软雅黑" charset="-122"/>
              </a:rPr>
              <a:t>使用属性完成身份验证</a:t>
            </a:r>
            <a:endParaRPr lang="zh-CN" altLang="en-US" sz="2400" spc="300">
              <a:solidFill>
                <a:schemeClr val="tx1"/>
              </a:solidFill>
              <a:latin typeface="思源黑体 CN Bold" panose="020B0800000000000000" charset="-122"/>
              <a:ea typeface="思源黑体 CN Bold" panose="020B0800000000000000" charset="-122"/>
              <a:sym typeface="微软雅黑" charset="-122"/>
            </a:endParaRPr>
          </a:p>
        </p:txBody>
      </p:sp>
      <p:sp>
        <p:nvSpPr>
          <p:cNvPr id="16" name="文本框 15"/>
          <p:cNvSpPr txBox="1"/>
          <p:nvPr>
            <p:custDataLst>
              <p:tags r:id="rId19"/>
            </p:custDataLst>
          </p:nvPr>
        </p:nvSpPr>
        <p:spPr>
          <a:xfrm>
            <a:off x="4544695" y="2297430"/>
            <a:ext cx="4338955" cy="628015"/>
          </a:xfrm>
          <a:prstGeom prst="rect">
            <a:avLst/>
          </a:prstGeom>
          <a:noFill/>
        </p:spPr>
        <p:txBody>
          <a:bodyPr wrap="square" bIns="0" rtlCol="0"/>
          <a:p>
            <a:pPr algn="l"/>
            <a:r>
              <a:rPr lang="zh-CN" altLang="en-US" sz="2400" spc="300">
                <a:solidFill>
                  <a:schemeClr val="tx1"/>
                </a:solidFill>
                <a:latin typeface="思源黑体 CN Bold" panose="020B0800000000000000" charset="-122"/>
                <a:ea typeface="思源黑体 CN Bold" panose="020B0800000000000000" charset="-122"/>
                <a:sym typeface="微软雅黑" charset="-122"/>
              </a:rPr>
              <a:t>根据属性区分在本地</a:t>
            </a:r>
            <a:r>
              <a:rPr lang="zh-CN" altLang="en-US" sz="2400" spc="300">
                <a:solidFill>
                  <a:schemeClr val="tx1"/>
                </a:solidFill>
                <a:latin typeface="思源黑体 CN Bold" panose="020B0800000000000000" charset="-122"/>
                <a:ea typeface="思源黑体 CN Bold" panose="020B0800000000000000" charset="-122"/>
                <a:sym typeface="微软雅黑" charset="-122"/>
              </a:rPr>
              <a:t>验证</a:t>
            </a:r>
            <a:endParaRPr lang="zh-CN" altLang="en-US" sz="2400" spc="300">
              <a:solidFill>
                <a:schemeClr val="tx1"/>
              </a:solidFill>
              <a:latin typeface="思源黑体 CN Bold" panose="020B0800000000000000" charset="-122"/>
              <a:ea typeface="思源黑体 CN Bold" panose="020B0800000000000000" charset="-122"/>
              <a:sym typeface="微软雅黑" charset="-122"/>
            </a:endParaRPr>
          </a:p>
        </p:txBody>
      </p:sp>
      <p:sp>
        <p:nvSpPr>
          <p:cNvPr id="22" name="文本框 21"/>
          <p:cNvSpPr txBox="1"/>
          <p:nvPr>
            <p:custDataLst>
              <p:tags r:id="rId20"/>
            </p:custDataLst>
          </p:nvPr>
        </p:nvSpPr>
        <p:spPr>
          <a:xfrm>
            <a:off x="4559935" y="4504690"/>
            <a:ext cx="6754495" cy="658495"/>
          </a:xfrm>
          <a:prstGeom prst="rect">
            <a:avLst/>
          </a:prstGeom>
          <a:noFill/>
        </p:spPr>
        <p:txBody>
          <a:bodyPr wrap="square" bIns="0" rtlCol="0"/>
          <a:p>
            <a:pPr algn="l"/>
            <a:r>
              <a:rPr lang="en-US" altLang="zh-CN" sz="2400" spc="300">
                <a:solidFill>
                  <a:schemeClr val="tx1"/>
                </a:solidFill>
                <a:latin typeface="思源黑体 CN Bold" panose="020B0800000000000000" charset="-122"/>
                <a:ea typeface="思源黑体 CN Bold" panose="020B0800000000000000" charset="-122"/>
                <a:sym typeface="微软雅黑" charset="-122"/>
              </a:rPr>
              <a:t>细粒度的访问控制</a:t>
            </a:r>
            <a:r>
              <a:rPr lang="zh-CN" altLang="en-US" sz="2400" spc="300">
                <a:solidFill>
                  <a:schemeClr val="tx1"/>
                </a:solidFill>
                <a:latin typeface="思源黑体 CN Bold" panose="020B0800000000000000" charset="-122"/>
                <a:ea typeface="思源黑体 CN Bold" panose="020B0800000000000000" charset="-122"/>
                <a:sym typeface="微软雅黑" charset="-122"/>
              </a:rPr>
              <a:t>，反向的隐私数据</a:t>
            </a:r>
            <a:r>
              <a:rPr lang="zh-CN" altLang="en-US" sz="2400" spc="300">
                <a:solidFill>
                  <a:schemeClr val="tx1"/>
                </a:solidFill>
                <a:latin typeface="思源黑体 CN Bold" panose="020B0800000000000000" charset="-122"/>
                <a:ea typeface="思源黑体 CN Bold" panose="020B0800000000000000" charset="-122"/>
                <a:sym typeface="微软雅黑" charset="-122"/>
              </a:rPr>
              <a:t>审核</a:t>
            </a:r>
            <a:endParaRPr lang="zh-CN" altLang="en-US" sz="2400" spc="300">
              <a:solidFill>
                <a:schemeClr val="tx1"/>
              </a:solidFill>
              <a:latin typeface="思源黑体 CN Bold" panose="020B0800000000000000" charset="-122"/>
              <a:ea typeface="思源黑体 CN Bold" panose="020B0800000000000000" charset="-122"/>
              <a:sym typeface="微软雅黑" charset="-122"/>
            </a:endParaRPr>
          </a:p>
        </p:txBody>
      </p:sp>
    </p:spTree>
  </p:cSld>
  <p:clrMapOvr>
    <a:masterClrMapping/>
  </p:clrMapOvr>
  <p:transition spd="med" advClick="0" advTm="0">
    <p:rand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流数据</a:t>
            </a:r>
            <a:r>
              <a:rPr lang="zh-CN" altLang="en-US" sz="2800" b="1">
                <a:latin typeface="+mj-lt"/>
                <a:ea typeface="+mj-lt"/>
              </a:rPr>
              <a:t>分析</a:t>
            </a:r>
            <a:endParaRPr lang="zh-CN" altLang="en-US" sz="2800" b="1">
              <a:latin typeface="+mj-lt"/>
              <a:ea typeface="+mj-lt"/>
            </a:endParaRPr>
          </a:p>
        </p:txBody>
      </p:sp>
      <p:pic>
        <p:nvPicPr>
          <p:cNvPr id="2" name="图片 1" descr="31726024479_.pic"/>
          <p:cNvPicPr>
            <a:picLocks noChangeAspect="1"/>
          </p:cNvPicPr>
          <p:nvPr/>
        </p:nvPicPr>
        <p:blipFill>
          <a:blip r:embed="rId1"/>
          <a:stretch>
            <a:fillRect/>
          </a:stretch>
        </p:blipFill>
        <p:spPr>
          <a:xfrm>
            <a:off x="2715260" y="1068070"/>
            <a:ext cx="7428865" cy="5789930"/>
          </a:xfrm>
          <a:prstGeom prst="rect">
            <a:avLst/>
          </a:prstGeom>
        </p:spPr>
      </p:pic>
    </p:spTree>
  </p:cSld>
  <p:clrMapOvr>
    <a:masterClrMapping/>
  </p:clrMapOvr>
  <p:transition spd="med" advClick="0" advTm="0">
    <p:random/>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文本框 70"/>
          <p:cNvSpPr txBox="1"/>
          <p:nvPr/>
        </p:nvSpPr>
        <p:spPr>
          <a:xfrm>
            <a:off x="1976120" y="399415"/>
            <a:ext cx="6589395" cy="521970"/>
          </a:xfrm>
          <a:prstGeom prst="rect">
            <a:avLst/>
          </a:prstGeom>
          <a:noFill/>
        </p:spPr>
        <p:txBody>
          <a:bodyPr wrap="square" rtlCol="0">
            <a:spAutoFit/>
          </a:bodyPr>
          <a:p>
            <a:r>
              <a:rPr lang="zh-CN" altLang="en-US" sz="2800" b="1">
                <a:latin typeface="+mj-lt"/>
                <a:ea typeface="+mj-lt"/>
              </a:rPr>
              <a:t>成果</a:t>
            </a:r>
            <a:endParaRPr lang="zh-CN" altLang="en-US" sz="2800" b="1">
              <a:latin typeface="+mj-lt"/>
              <a:ea typeface="+mj-lt"/>
            </a:endParaRPr>
          </a:p>
        </p:txBody>
      </p:sp>
      <p:pic>
        <p:nvPicPr>
          <p:cNvPr id="161" name="Google Shape;161;p19"/>
          <p:cNvPicPr preferRelativeResize="0"/>
          <p:nvPr/>
        </p:nvPicPr>
        <p:blipFill>
          <a:blip r:embed="rId1"/>
          <a:stretch>
            <a:fillRect/>
          </a:stretch>
        </p:blipFill>
        <p:spPr>
          <a:xfrm>
            <a:off x="1788795" y="798195"/>
            <a:ext cx="9135110" cy="6060440"/>
          </a:xfrm>
          <a:prstGeom prst="rect">
            <a:avLst/>
          </a:prstGeom>
          <a:noFill/>
          <a:ln>
            <a:noFill/>
          </a:ln>
        </p:spPr>
      </p:pic>
    </p:spTree>
  </p:cSld>
  <p:clrMapOvr>
    <a:masterClrMapping/>
  </p:clrMapOvr>
  <p:transition spd="med" advClick="0" advTm="0">
    <p:random/>
  </p:transition>
  <p:timing>
    <p:tnLst>
      <p:par>
        <p:cTn id="1" dur="indefinite" restart="never" nodeType="tmRoot"/>
      </p:par>
    </p:tnLst>
  </p:timing>
</p:sld>
</file>

<file path=ppt/tags/tag1.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9"/>
  <p:tag name="KSO_WM_UNIT_ID" val="diagram20165046_1*l_i*1_9"/>
  <p:tag name="KSO_WM_UNIT_LAYERLEVEL" val="1_1"/>
  <p:tag name="KSO_WM_DIAGRAM_GROUP_CODE" val="l1-1"/>
  <p:tag name="KSO_WM_UNIT_FILL_FORE_SCHEMECOLOR_INDEX" val="6"/>
  <p:tag name="KSO_WM_UNIT_FILL_TYPE" val="1"/>
  <p:tag name="KSO_WM_UNIT_TEXT_FILL_FORE_SCHEMECOLOR_INDEX" val="13"/>
  <p:tag name="KSO_WM_UNIT_TEXT_FILL_TYPE" val="1"/>
</p:tagLst>
</file>

<file path=ppt/tags/tag11.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a"/>
  <p:tag name="KSO_WM_UNIT_INDEX" val="1_1_1"/>
  <p:tag name="KSO_WM_UNIT_ID" val="diagram20165046_1*l_h_a*1_1_1"/>
  <p:tag name="KSO_WM_UNIT_LAYERLEVEL" val="1_1_1"/>
  <p:tag name="KSO_WM_UNIT_VALUE" val="40"/>
  <p:tag name="KSO_WM_UNIT_HIGHLIGHT" val="0"/>
  <p:tag name="KSO_WM_UNIT_COMPATIBLE" val="0"/>
  <p:tag name="KSO_WM_UNIT_CLEAR" val="0"/>
  <p:tag name="KSO_WM_UNIT_PRESET_TEXT_INDEX" val="3"/>
  <p:tag name="KSO_WM_UNIT_PRESET_TEXT_LEN" val="17"/>
  <p:tag name="KSO_WM_DIAGRAM_GROUP_CODE" val="l1-1"/>
  <p:tag name="KSO_WM_UNIT_TEXT_FILL_FORE_SCHEMECOLOR_INDEX" val="13"/>
  <p:tag name="KSO_WM_UNIT_TEXT_FILL_TYPE" val="1"/>
</p:tagLst>
</file>

<file path=ppt/tags/tag12.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f"/>
  <p:tag name="KSO_WM_UNIT_INDEX" val="1_1_1"/>
  <p:tag name="KSO_WM_UNIT_ID" val="diagram20165046_1*l_h_f*1_1_1"/>
  <p:tag name="KSO_WM_UNIT_LAYERLEVEL" val="1_1_1"/>
  <p:tag name="KSO_WM_UNIT_VALUE" val="60"/>
  <p:tag name="KSO_WM_UNIT_HIGHLIGHT" val="0"/>
  <p:tag name="KSO_WM_UNIT_COMPATIBLE" val="0"/>
  <p:tag name="KSO_WM_UNIT_CLEAR" val="0"/>
  <p:tag name="KSO_WM_UNIT_PRESET_TEXT_INDEX" val="4"/>
  <p:tag name="KSO_WM_UNIT_PRESET_TEXT_LEN" val="57"/>
  <p:tag name="KSO_WM_DIAGRAM_GROUP_CODE" val="l1-1"/>
  <p:tag name="KSO_WM_UNIT_TEXT_FILL_FORE_SCHEMECOLOR_INDEX" val="13"/>
  <p:tag name="KSO_WM_UNIT_TEXT_FILL_TYPE" val="1"/>
</p:tagLst>
</file>

<file path=ppt/tags/tag13.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a"/>
  <p:tag name="KSO_WM_UNIT_INDEX" val="1_1_1"/>
  <p:tag name="KSO_WM_UNIT_ID" val="diagram20165046_1*l_h_a*1_1_1"/>
  <p:tag name="KSO_WM_UNIT_LAYERLEVEL" val="1_1_1"/>
  <p:tag name="KSO_WM_UNIT_VALUE" val="40"/>
  <p:tag name="KSO_WM_UNIT_HIGHLIGHT" val="0"/>
  <p:tag name="KSO_WM_UNIT_COMPATIBLE" val="0"/>
  <p:tag name="KSO_WM_UNIT_CLEAR" val="0"/>
  <p:tag name="KSO_WM_UNIT_PRESET_TEXT_INDEX" val="3"/>
  <p:tag name="KSO_WM_UNIT_PRESET_TEXT_LEN" val="17"/>
  <p:tag name="KSO_WM_DIAGRAM_GROUP_CODE" val="l1-1"/>
  <p:tag name="KSO_WM_UNIT_TEXT_FILL_FORE_SCHEMECOLOR_INDEX" val="13"/>
  <p:tag name="KSO_WM_UNIT_TEXT_FILL_TYPE" val="1"/>
</p:tagLst>
</file>

<file path=ppt/tags/tag14.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f"/>
  <p:tag name="KSO_WM_UNIT_INDEX" val="1_1_1"/>
  <p:tag name="KSO_WM_UNIT_ID" val="diagram20165046_1*l_h_f*1_1_1"/>
  <p:tag name="KSO_WM_UNIT_LAYERLEVEL" val="1_1_1"/>
  <p:tag name="KSO_WM_UNIT_VALUE" val="60"/>
  <p:tag name="KSO_WM_UNIT_HIGHLIGHT" val="0"/>
  <p:tag name="KSO_WM_UNIT_COMPATIBLE" val="0"/>
  <p:tag name="KSO_WM_UNIT_CLEAR" val="0"/>
  <p:tag name="KSO_WM_UNIT_PRESET_TEXT_INDEX" val="4"/>
  <p:tag name="KSO_WM_UNIT_PRESET_TEXT_LEN" val="57"/>
  <p:tag name="KSO_WM_DIAGRAM_GROUP_CODE" val="l1-1"/>
  <p:tag name="KSO_WM_UNIT_TEXT_FILL_FORE_SCHEMECOLOR_INDEX" val="13"/>
  <p:tag name="KSO_WM_UNIT_TEXT_FILL_TYPE" val="1"/>
</p:tagLst>
</file>

<file path=ppt/tags/tag15.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a"/>
  <p:tag name="KSO_WM_UNIT_INDEX" val="1_1_1"/>
  <p:tag name="KSO_WM_UNIT_ID" val="diagram20165046_1*l_h_a*1_1_1"/>
  <p:tag name="KSO_WM_UNIT_LAYERLEVEL" val="1_1_1"/>
  <p:tag name="KSO_WM_UNIT_VALUE" val="40"/>
  <p:tag name="KSO_WM_UNIT_HIGHLIGHT" val="0"/>
  <p:tag name="KSO_WM_UNIT_COMPATIBLE" val="0"/>
  <p:tag name="KSO_WM_UNIT_CLEAR" val="0"/>
  <p:tag name="KSO_WM_UNIT_PRESET_TEXT_INDEX" val="3"/>
  <p:tag name="KSO_WM_UNIT_PRESET_TEXT_LEN" val="17"/>
  <p:tag name="KSO_WM_DIAGRAM_GROUP_CODE" val="l1-1"/>
  <p:tag name="KSO_WM_UNIT_TEXT_FILL_FORE_SCHEMECOLOR_INDEX" val="13"/>
  <p:tag name="KSO_WM_UNIT_TEXT_FILL_TYPE" val="1"/>
</p:tagLst>
</file>

<file path=ppt/tags/tag16.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f"/>
  <p:tag name="KSO_WM_UNIT_INDEX" val="1_1_1"/>
  <p:tag name="KSO_WM_UNIT_ID" val="diagram20165046_1*l_h_f*1_1_1"/>
  <p:tag name="KSO_WM_UNIT_LAYERLEVEL" val="1_1_1"/>
  <p:tag name="KSO_WM_UNIT_VALUE" val="60"/>
  <p:tag name="KSO_WM_UNIT_HIGHLIGHT" val="0"/>
  <p:tag name="KSO_WM_UNIT_COMPATIBLE" val="0"/>
  <p:tag name="KSO_WM_UNIT_CLEAR" val="0"/>
  <p:tag name="KSO_WM_UNIT_PRESET_TEXT_INDEX" val="4"/>
  <p:tag name="KSO_WM_UNIT_PRESET_TEXT_LEN" val="57"/>
  <p:tag name="KSO_WM_DIAGRAM_GROUP_CODE" val="l1-1"/>
  <p:tag name="KSO_WM_UNIT_TEXT_FILL_FORE_SCHEMECOLOR_INDEX" val="13"/>
  <p:tag name="KSO_WM_UNIT_TEXT_FILL_TYPE" val="1"/>
</p:tagLst>
</file>

<file path=ppt/tags/tag17.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a"/>
  <p:tag name="KSO_WM_UNIT_INDEX" val="1_1_1"/>
  <p:tag name="KSO_WM_UNIT_ID" val="diagram20165046_1*l_h_a*1_1_1"/>
  <p:tag name="KSO_WM_UNIT_LAYERLEVEL" val="1_1_1"/>
  <p:tag name="KSO_WM_UNIT_VALUE" val="40"/>
  <p:tag name="KSO_WM_UNIT_HIGHLIGHT" val="0"/>
  <p:tag name="KSO_WM_UNIT_COMPATIBLE" val="0"/>
  <p:tag name="KSO_WM_UNIT_CLEAR" val="0"/>
  <p:tag name="KSO_WM_UNIT_PRESET_TEXT_INDEX" val="3"/>
  <p:tag name="KSO_WM_UNIT_PRESET_TEXT_LEN" val="17"/>
  <p:tag name="KSO_WM_DIAGRAM_GROUP_CODE" val="l1-1"/>
  <p:tag name="KSO_WM_UNIT_TEXT_FILL_FORE_SCHEMECOLOR_INDEX" val="13"/>
  <p:tag name="KSO_WM_UNIT_TEXT_FILL_TYPE" val="1"/>
</p:tagLst>
</file>

<file path=ppt/tags/tag18.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h_f"/>
  <p:tag name="KSO_WM_UNIT_INDEX" val="1_1_1"/>
  <p:tag name="KSO_WM_UNIT_ID" val="diagram20165046_1*l_h_f*1_1_1"/>
  <p:tag name="KSO_WM_UNIT_LAYERLEVEL" val="1_1_1"/>
  <p:tag name="KSO_WM_UNIT_VALUE" val="60"/>
  <p:tag name="KSO_WM_UNIT_HIGHLIGHT" val="0"/>
  <p:tag name="KSO_WM_UNIT_COMPATIBLE" val="0"/>
  <p:tag name="KSO_WM_UNIT_CLEAR" val="0"/>
  <p:tag name="KSO_WM_UNIT_PRESET_TEXT_INDEX" val="4"/>
  <p:tag name="KSO_WM_UNIT_PRESET_TEXT_LEN" val="57"/>
  <p:tag name="KSO_WM_DIAGRAM_GROUP_CODE" val="l1-1"/>
  <p:tag name="KSO_WM_UNIT_TEXT_FILL_FORE_SCHEMECOLOR_INDEX" val="13"/>
  <p:tag name="KSO_WM_UNIT_TEXT_FILL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1_1"/>
  <p:tag name="KSO_WM_UNIT_ID" val="diagram20227683_3*m_h_i*1_1_1"/>
  <p:tag name="KSO_WM_TEMPLATE_CATEGORY" val="diagram"/>
  <p:tag name="KSO_WM_TEMPLATE_INDEX" val="20227683"/>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1_2"/>
  <p:tag name="KSO_WM_UNIT_ID" val="diagram20227683_3*m_h_i*1_1_2"/>
  <p:tag name="KSO_WM_TEMPLATE_CATEGORY" val="diagram"/>
  <p:tag name="KSO_WM_TEMPLATE_INDEX" val="20227683"/>
  <p:tag name="KSO_WM_UNIT_LAYERLEVEL" val="1_1_1"/>
  <p:tag name="KSO_WM_TAG_VERSION" val="1.0"/>
  <p:tag name="KSO_WM_BEAUTIFY_FLAG" val="#wm#"/>
  <p:tag name="KSO_WM_UNIT_LINE_FORE_SCHEMECOLOR_INDEX" val="9"/>
  <p:tag name="KSO_WM_UNIT_LINE_FILL_TYPE" val="2"/>
  <p:tag name="KSO_WM_UNIT_TEXT_FILL_FORE_SCHEMECOLOR_INDEX" val="2"/>
  <p:tag name="KSO_WM_UNIT_TEXT_FILL_TYPE"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2_1"/>
  <p:tag name="KSO_WM_UNIT_ID" val="diagram20227683_3*m_h_i*1_2_1"/>
  <p:tag name="KSO_WM_TEMPLATE_CATEGORY" val="diagram"/>
  <p:tag name="KSO_WM_TEMPLATE_INDEX" val="20227683"/>
  <p:tag name="KSO_WM_UNIT_LAYERLEVEL" val="1_1_1"/>
  <p:tag name="KSO_WM_TAG_VERSION" val="1.0"/>
  <p:tag name="KSO_WM_BEAUTIFY_FLAG" val="#wm#"/>
  <p:tag name="KSO_WM_UNIT_LINE_FORE_SCHEMECOLOR_INDEX" val="5"/>
  <p:tag name="KSO_WM_UNIT_LINE_FILL_TYPE" val="2"/>
  <p:tag name="KSO_WM_UNIT_TEXT_FILL_FORE_SCHEMECOLOR_INDEX" val="2"/>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2_2"/>
  <p:tag name="KSO_WM_UNIT_ID" val="diagram20227683_3*m_h_i*1_2_2"/>
  <p:tag name="KSO_WM_TEMPLATE_CATEGORY" val="diagram"/>
  <p:tag name="KSO_WM_TEMPLATE_INDEX" val="20227683"/>
  <p:tag name="KSO_WM_UNIT_LAYERLEVEL" val="1_1_1"/>
  <p:tag name="KSO_WM_TAG_VERSION" val="1.0"/>
  <p:tag name="KSO_WM_BEAUTIFY_FLAG" val="#wm#"/>
  <p:tag name="KSO_WM_UNIT_LINE_FORE_SCHEMECOLOR_INDEX" val="10"/>
  <p:tag name="KSO_WM_UNIT_LINE_FILL_TYPE" val="2"/>
  <p:tag name="KSO_WM_UNIT_TEXT_FILL_FORE_SCHEMECOLOR_INDEX" val="2"/>
  <p:tag name="KSO_WM_UNIT_TEXT_FILL_TYPE"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27683_3*m_h_i*1_1_1"/>
  <p:tag name="KSO_WM_TEMPLATE_CATEGORY" val="diagram"/>
  <p:tag name="KSO_WM_TEMPLATE_INDEX" val="20227683"/>
  <p:tag name="KSO_WM_UNIT_LAYERLEVEL" val="1_1_1"/>
  <p:tag name="KSO_WM_TAG_VERSION" val="1.0"/>
  <p:tag name="KSO_WM_BEAUTIFY_FLAG" val="#wm#"/>
  <p:tag name="KSO_WM_UNIT_LINE_FORE_SCHEMECOLOR_INDEX" val="9"/>
  <p:tag name="KSO_WM_UNIT_LINE_FILL_TYPE"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27683_3*m_h_i*1_1_2"/>
  <p:tag name="KSO_WM_TEMPLATE_CATEGORY" val="diagram"/>
  <p:tag name="KSO_WM_TEMPLATE_INDEX" val="20227683"/>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27683_3*m_h_i*1_2_1"/>
  <p:tag name="KSO_WM_TEMPLATE_CATEGORY" val="diagram"/>
  <p:tag name="KSO_WM_TEMPLATE_INDEX" val="20227683"/>
  <p:tag name="KSO_WM_UNIT_LAYERLEVEL" val="1_1_1"/>
  <p:tag name="KSO_WM_TAG_VERSION" val="1.0"/>
  <p:tag name="KSO_WM_BEAUTIFY_FLAG" val="#wm#"/>
  <p:tag name="KSO_WM_UNIT_FILL_FORE_SCHEMECOLOR_INDEX" val="8"/>
  <p:tag name="KSO_WM_UNIT_FILL_TYPE" val="1"/>
  <p:tag name="KSO_WM_UNIT_LINE_FORE_SCHEMECOLOR_INDEX" val="8"/>
  <p:tag name="KSO_WM_UNIT_LINE_FILL_TYPE" val="2"/>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27683_3*m_h_i*1_2_2"/>
  <p:tag name="KSO_WM_TEMPLATE_CATEGORY" val="diagram"/>
  <p:tag name="KSO_WM_TEMPLATE_INDEX" val="20227683"/>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27683_3*m_h_i*1_1_1"/>
  <p:tag name="KSO_WM_TEMPLATE_CATEGORY" val="diagram"/>
  <p:tag name="KSO_WM_TEMPLATE_INDEX" val="20227683"/>
  <p:tag name="KSO_WM_UNIT_LAYERLEVEL" val="1_1_1"/>
  <p:tag name="KSO_WM_TAG_VERSION" val="1.0"/>
  <p:tag name="KSO_WM_BEAUTIFY_FLAG" val="#wm#"/>
  <p:tag name="KSO_WM_UNIT_TEXT_FILL_FORE_SCHEMECOLOR_INDEX" val="14"/>
  <p:tag name="KSO_WM_UNIT_TEXT_FILL_TYPE"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3_1"/>
  <p:tag name="KSO_WM_UNIT_ID" val="diagram20227683_3*m_h_i*1_3_1"/>
  <p:tag name="KSO_WM_TEMPLATE_CATEGORY" val="diagram"/>
  <p:tag name="KSO_WM_TEMPLATE_INDEX" val="20227683"/>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e"/>
  <p:tag name="KSO_WM_UNIT_TYPE" val="m_h_i"/>
  <p:tag name="KSO_WM_UNIT_INDEX" val="1_3_2"/>
  <p:tag name="KSO_WM_UNIT_ID" val="diagram20227683_3*m_h_i*1_3_2"/>
  <p:tag name="KSO_WM_TEMPLATE_CATEGORY" val="diagram"/>
  <p:tag name="KSO_WM_TEMPLATE_INDEX" val="20227683"/>
  <p:tag name="KSO_WM_UNIT_LAYERLEVEL" val="1_1_1"/>
  <p:tag name="KSO_WM_TAG_VERSION" val="1.0"/>
  <p:tag name="KSO_WM_BEAUTIFY_FLAG" val="#wm#"/>
  <p:tag name="KSO_WM_UNIT_LINE_FORE_SCHEMECOLOR_INDEX" val="9"/>
  <p:tag name="KSO_WM_UNIT_LINE_FILL_TYPE" val="2"/>
  <p:tag name="KSO_WM_UNIT_TEXT_FILL_FORE_SCHEMECOLOR_INDEX" val="2"/>
  <p:tag name="KSO_WM_UNIT_TEXT_FILL_TYPE" val="1"/>
</p:tagLst>
</file>

<file path=ppt/tags/tag3.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2"/>
  <p:tag name="KSO_WM_UNIT_ID" val="diagram20165046_1*l_i*1_2"/>
  <p:tag name="KSO_WM_UNIT_LAYERLEVEL" val="1_1"/>
  <p:tag name="KSO_WM_DIAGRAM_GROUP_CODE" val="l1-1"/>
  <p:tag name="KSO_WM_UNIT_FILL_FORE_SCHEMECOLOR_INDEX" val="5"/>
  <p:tag name="KSO_WM_UNIT_FILL_TYPE"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27683_3*m_h_i*1_3_1"/>
  <p:tag name="KSO_WM_TEMPLATE_CATEGORY" val="diagram"/>
  <p:tag name="KSO_WM_TEMPLATE_INDEX" val="20227683"/>
  <p:tag name="KSO_WM_UNIT_LAYERLEVEL" val="1_1_1"/>
  <p:tag name="KSO_WM_TAG_VERSION" val="1.0"/>
  <p:tag name="KSO_WM_BEAUTIFY_FLAG" val="#wm#"/>
  <p:tag name="KSO_WM_UNIT_LINE_FORE_SCHEMECOLOR_INDEX" val="9"/>
  <p:tag name="KSO_WM_UNIT_LINE_FILL_TYPE" val="2"/>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27683_3*m_h_i*1_3_2"/>
  <p:tag name="KSO_WM_TEMPLATE_CATEGORY" val="diagram"/>
  <p:tag name="KSO_WM_TEMPLATE_INDEX" val="20227683"/>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1"/>
  <p:tag name="KSO_WM_UNIT_ID" val="diagram20227683_3*m_h_i*1_3_1"/>
  <p:tag name="KSO_WM_TEMPLATE_CATEGORY" val="diagram"/>
  <p:tag name="KSO_WM_TEMPLATE_INDEX" val="20227683"/>
  <p:tag name="KSO_WM_UNIT_LAYERLEVEL" val="1_1_1"/>
  <p:tag name="KSO_WM_TAG_VERSION" val="1.0"/>
  <p:tag name="KSO_WM_BEAUTIFY_FLAG" val="#wm#"/>
  <p:tag name="KSO_WM_UNIT_TEXT_FILL_FORE_SCHEMECOLOR_INDEX" val="14"/>
  <p:tag name="KSO_WM_UNIT_TEXT_FILL_TYPE"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1"/>
  <p:tag name="KSO_WM_UNIT_ID" val="diagram20227683_3*m_h_i*1_2_1"/>
  <p:tag name="KSO_WM_TEMPLATE_CATEGORY" val="diagram"/>
  <p:tag name="KSO_WM_TEMPLATE_INDEX" val="20227683"/>
  <p:tag name="KSO_WM_UNIT_LAYERLEVEL" val="1_1_1"/>
  <p:tag name="KSO_WM_TAG_VERSION" val="1.0"/>
  <p:tag name="KSO_WM_BEAUTIFY_FLAG" val="#wm#"/>
  <p:tag name="KSO_WM_UNIT_TEXT_FILL_FORE_SCHEMECOLOR_INDEX" val="8"/>
  <p:tag name="KSO_WM_UNIT_TEXT_FILL_TYPE"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2_1"/>
  <p:tag name="KSO_WM_UNIT_ID" val="diagram20227683_3*m_h_z*1_2_1"/>
  <p:tag name="KSO_WM_TEMPLATE_CATEGORY" val="diagram"/>
  <p:tag name="KSO_WM_TEMPLATE_INDEX" val="20227683"/>
  <p:tag name="KSO_WM_UNIT_LAYERLEVEL" val="1_1_1"/>
  <p:tag name="KSO_WM_TAG_VERSION" val="1.0"/>
  <p:tag name="KSO_WM_BEAUTIFY_FLAG" val="#wm#"/>
  <p:tag name="KSO_WM_UNIT_LINE_FORE_SCHEMECOLOR_INDEX" val="10"/>
  <p:tag name="KSO_WM_UNIT_LINE_FILL_TYPE" val="2"/>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z"/>
  <p:tag name="KSO_WM_UNIT_INDEX" val="1_3_1"/>
  <p:tag name="KSO_WM_UNIT_ID" val="diagram20227683_3*m_h_z*1_3_1"/>
  <p:tag name="KSO_WM_TEMPLATE_CATEGORY" val="diagram"/>
  <p:tag name="KSO_WM_TEMPLATE_INDEX" val="20227683"/>
  <p:tag name="KSO_WM_UNIT_LAYERLEVEL" val="1_1_1"/>
  <p:tag name="KSO_WM_TAG_VERSION" val="1.0"/>
  <p:tag name="KSO_WM_BEAUTIFY_FLAG" val="#wm#"/>
  <p:tag name="KSO_WM_UNIT_LINE_FORE_SCHEMECOLOR_INDEX" val="10"/>
  <p:tag name="KSO_WM_UNIT_LINE_FILL_TYPE" val="2"/>
</p:tagLst>
</file>

<file path=ppt/tags/tag36.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27683_3*m_h_a*1_2_1"/>
  <p:tag name="KSO_WM_TEMPLATE_CATEGORY" val="diagram"/>
  <p:tag name="KSO_WM_TEMPLATE_INDEX" val="20227683"/>
  <p:tag name="KSO_WM_UNIT_LAYERLEVEL" val="1_1_1"/>
  <p:tag name="KSO_WM_TAG_VERSION" val="1.0"/>
  <p:tag name="KSO_WM_BEAUTIFY_FLAG" val="#wm#"/>
  <p:tag name="KSO_WM_UNIT_TEXT_FILL_FORE_SCHEMECOLOR_INDEX" val="10"/>
  <p:tag name="KSO_WM_UNIT_TEXT_FILL_TYPE" val="1"/>
</p:tagLst>
</file>

<file path=ppt/tags/tag3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27683_3*m_h_a*1_1_1"/>
  <p:tag name="KSO_WM_TEMPLATE_CATEGORY" val="diagram"/>
  <p:tag name="KSO_WM_TEMPLATE_INDEX" val="20227683"/>
  <p:tag name="KSO_WM_UNIT_LAYERLEVEL" val="1_1_1"/>
  <p:tag name="KSO_WM_TAG_VERSION" val="1.0"/>
  <p:tag name="KSO_WM_BEAUTIFY_FLAG" val="#wm#"/>
  <p:tag name="KSO_WM_UNIT_TEXT_FILL_FORE_SCHEMECOLOR_INDEX" val="10"/>
  <p:tag name="KSO_WM_UNIT_TEXT_FILL_TYPE" val="1"/>
</p:tagLst>
</file>

<file path=ppt/tags/tag38.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27683_3*m_h_a*1_3_1"/>
  <p:tag name="KSO_WM_TEMPLATE_CATEGORY" val="diagram"/>
  <p:tag name="KSO_WM_TEMPLATE_INDEX" val="20227683"/>
  <p:tag name="KSO_WM_UNIT_LAYERLEVEL" val="1_1_1"/>
  <p:tag name="KSO_WM_TAG_VERSION" val="1.0"/>
  <p:tag name="KSO_WM_BEAUTIFY_FLAG" val="#wm#"/>
  <p:tag name="KSO_WM_UNIT_TEXT_FILL_FORE_SCHEMECOLOR_INDEX" val="10"/>
  <p:tag name="KSO_WM_UNIT_TEXT_FILL_TYPE" val="1"/>
</p:tagLst>
</file>

<file path=ppt/tags/tag39.xml><?xml version="1.0" encoding="utf-8"?>
<p:tagLst xmlns:p="http://schemas.openxmlformats.org/presentationml/2006/main">
  <p:tag name="PA" val="v3.0.1"/>
</p:tagLst>
</file>

<file path=ppt/tags/tag4.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3"/>
  <p:tag name="KSO_WM_UNIT_ID" val="diagram20165046_1*l_i*1_3"/>
  <p:tag name="KSO_WM_UNIT_LAYERLEVEL" val="1_1"/>
  <p:tag name="KSO_WM_DIAGRAM_GROUP_CODE" val="l1-1"/>
  <p:tag name="KSO_WM_UNIT_FILL_FORE_SCHEMECOLOR_INDEX" val="7"/>
  <p:tag name="KSO_WM_UNIT_FILL_TYPE" val="1"/>
</p:tagLst>
</file>

<file path=ppt/tags/tag40.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3_1"/>
  <p:tag name="KSO_WM_UNIT_ID" val="diagram20181259_1*l_h_i*1_3_1"/>
  <p:tag name="KSO_WM_UNIT_LAYERLEVEL" val="1_1_1"/>
  <p:tag name="KSO_WM_BEAUTIFY_FLAG" val="#wm#"/>
  <p:tag name="KSO_WM_DIAGRAM_GROUP_CODE" val="l1-1"/>
  <p:tag name="KSO_WM_UNIT_LINE_FORE_SCHEMECOLOR_INDEX" val="6"/>
  <p:tag name="KSO_WM_UNIT_LINE_FILL_TYPE" val="2"/>
  <p:tag name="KSO_WM_UNIT_TEXT_FILL_FORE_SCHEMECOLOR_INDEX" val="13"/>
  <p:tag name="KSO_WM_UNIT_TEXT_FILL_TYPE" val="1"/>
</p:tagLst>
</file>

<file path=ppt/tags/tag41.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2_1"/>
  <p:tag name="KSO_WM_UNIT_ID" val="diagram20181259_1*l_h_i*1_2_1"/>
  <p:tag name="KSO_WM_UNIT_LAYERLEVEL" val="1_1_1"/>
  <p:tag name="KSO_WM_BEAUTIFY_FLAG" val="#wm#"/>
  <p:tag name="KSO_WM_DIAGRAM_GROUP_CODE" val="l1-1"/>
  <p:tag name="KSO_WM_UNIT_LINE_FORE_SCHEMECOLOR_INDEX" val="6"/>
  <p:tag name="KSO_WM_UNIT_LINE_FILL_TYPE" val="2"/>
  <p:tag name="KSO_WM_UNIT_TEXT_FILL_FORE_SCHEMECOLOR_INDEX" val="13"/>
  <p:tag name="KSO_WM_UNIT_TEXT_FILL_TYPE" val="1"/>
</p:tagLst>
</file>

<file path=ppt/tags/tag42.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2_2"/>
  <p:tag name="KSO_WM_UNIT_ID" val="diagram20181259_1*l_h_i*1_2_2"/>
  <p:tag name="KSO_WM_UNIT_LAYERLEVEL" val="1_1_1"/>
  <p:tag name="KSO_WM_BEAUTIFY_FLAG" val="#wm#"/>
  <p:tag name="KSO_WM_DIAGRAM_GROUP_CODE" val="l1-1"/>
  <p:tag name="KSO_WM_UNIT_LINE_FORE_SCHEMECOLOR_INDEX" val="5"/>
  <p:tag name="KSO_WM_UNIT_LINE_FILL_TYPE" val="2"/>
  <p:tag name="KSO_WM_UNIT_TEXT_FILL_FORE_SCHEMECOLOR_INDEX" val="13"/>
  <p:tag name="KSO_WM_UNIT_TEXT_FILL_TYPE" val="1"/>
</p:tagLst>
</file>

<file path=ppt/tags/tag43.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2_2"/>
  <p:tag name="KSO_WM_UNIT_ID" val="diagram20181259_1*l_h_f*1_2_2"/>
  <p:tag name="KSO_WM_UNIT_LAYERLEVEL" val="1_1_1"/>
  <p:tag name="KSO_WM_UNIT_VALUE" val="1"/>
  <p:tag name="KSO_WM_UNIT_HIGHLIGHT" val="0"/>
  <p:tag name="KSO_WM_UNIT_COMPATIBLE" val="0"/>
  <p:tag name="KSO_WM_UNIT_CLEAR" val="0"/>
  <p:tag name="KSO_WM_BEAUTIFY_FLAG" val="#wm#"/>
  <p:tag name="KSO_WM_UNIT_PRESET_TEXT" val="45"/>
  <p:tag name="KSO_WM_DIAGRAM_GROUP_CODE" val="l1-1"/>
  <p:tag name="KSO_WM_UNIT_TEXT_FILL_FORE_SCHEMECOLOR_INDEX" val="3"/>
  <p:tag name="KSO_WM_UNIT_TEXT_FILL_TYPE" val="1"/>
</p:tagLst>
</file>

<file path=ppt/tags/tag44.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2_3"/>
  <p:tag name="KSO_WM_UNIT_ID" val="diagram20181259_1*l_h_f*1_2_3"/>
  <p:tag name="KSO_WM_UNIT_LAYERLEVEL" val="1_1_1"/>
  <p:tag name="KSO_WM_UNIT_VALUE" val="2"/>
  <p:tag name="KSO_WM_UNIT_HIGHLIGHT" val="0"/>
  <p:tag name="KSO_WM_UNIT_COMPATIBLE" val="0"/>
  <p:tag name="KSO_WM_UNIT_CLEAR" val="0"/>
  <p:tag name="KSO_WM_BEAUTIFY_FLAG" val="#wm#"/>
  <p:tag name="KSO_WM_UNIT_PRESET_TEXT" val="21%"/>
  <p:tag name="KSO_WM_DIAGRAM_GROUP_CODE" val="l1-1"/>
  <p:tag name="KSO_WM_UNIT_TEXT_FILL_FORE_SCHEMECOLOR_INDEX" val="3"/>
  <p:tag name="KSO_WM_UNIT_TEXT_FILL_TYPE" val="1"/>
</p:tagLst>
</file>

<file path=ppt/tags/tag45.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2_3"/>
  <p:tag name="KSO_WM_UNIT_ID" val="diagram20181259_1*l_h_i*1_2_3"/>
  <p:tag name="KSO_WM_UNIT_LAYERLEVEL" val="1_1_1"/>
  <p:tag name="KSO_WM_BEAUTIFY_FLAG" val="#wm#"/>
  <p:tag name="KSO_WM_DIAGRAM_GROUP_CODE" val="l1-1"/>
  <p:tag name="KSO_WM_UNIT_LINE_FORE_SCHEMECOLOR_INDEX" val="7"/>
  <p:tag name="KSO_WM_UNIT_LINE_FILL_TYPE" val="2"/>
</p:tagLst>
</file>

<file path=ppt/tags/tag46.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1_3"/>
  <p:tag name="KSO_WM_UNIT_ID" val="diagram20181259_1*l_h_i*1_1_3"/>
  <p:tag name="KSO_WM_UNIT_LAYERLEVEL" val="1_1_1"/>
  <p:tag name="KSO_WM_BEAUTIFY_FLAG" val="#wm#"/>
  <p:tag name="KSO_WM_DIAGRAM_GROUP_CODE" val="l1-1"/>
  <p:tag name="KSO_WM_UNIT_LINE_FORE_SCHEMECOLOR_INDEX" val="6"/>
  <p:tag name="KSO_WM_UNIT_LINE_FILL_TYPE" val="2"/>
  <p:tag name="KSO_WM_UNIT_TEXT_FILL_FORE_SCHEMECOLOR_INDEX" val="13"/>
  <p:tag name="KSO_WM_UNIT_TEXT_FILL_TYPE" val="1"/>
</p:tagLst>
</file>

<file path=ppt/tags/tag47.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1_2"/>
  <p:tag name="KSO_WM_UNIT_ID" val="diagram20181259_1*l_h_i*1_1_2"/>
  <p:tag name="KSO_WM_UNIT_LAYERLEVEL" val="1_1_1"/>
  <p:tag name="KSO_WM_BEAUTIFY_FLAG" val="#wm#"/>
  <p:tag name="KSO_WM_DIAGRAM_GROUP_CODE" val="l1-1"/>
  <p:tag name="KSO_WM_UNIT_LINE_FORE_SCHEMECOLOR_INDEX" val="5"/>
  <p:tag name="KSO_WM_UNIT_LINE_FILL_TYPE" val="2"/>
  <p:tag name="KSO_WM_UNIT_TEXT_FILL_FORE_SCHEMECOLOR_INDEX" val="13"/>
  <p:tag name="KSO_WM_UNIT_TEXT_FILL_TYPE" val="1"/>
</p:tagLst>
</file>

<file path=ppt/tags/tag48.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3_2"/>
  <p:tag name="KSO_WM_UNIT_ID" val="diagram20181259_1*l_h_i*1_3_2"/>
  <p:tag name="KSO_WM_UNIT_LAYERLEVEL" val="1_1_1"/>
  <p:tag name="KSO_WM_BEAUTIFY_FLAG" val="#wm#"/>
  <p:tag name="KSO_WM_DIAGRAM_GROUP_CODE" val="l1-1"/>
  <p:tag name="KSO_WM_UNIT_LINE_FORE_SCHEMECOLOR_INDEX" val="5"/>
  <p:tag name="KSO_WM_UNIT_LINE_FILL_TYPE" val="2"/>
  <p:tag name="KSO_WM_UNIT_TEXT_FILL_FORE_SCHEMECOLOR_INDEX" val="13"/>
  <p:tag name="KSO_WM_UNIT_TEXT_FILL_TYPE" val="1"/>
</p:tagLst>
</file>

<file path=ppt/tags/tag49.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1_2"/>
  <p:tag name="KSO_WM_UNIT_ID" val="diagram20181259_1*l_h_f*1_1_2"/>
  <p:tag name="KSO_WM_UNIT_LAYERLEVEL" val="1_1_1"/>
  <p:tag name="KSO_WM_UNIT_VALUE" val="3"/>
  <p:tag name="KSO_WM_UNIT_HIGHLIGHT" val="0"/>
  <p:tag name="KSO_WM_UNIT_COMPATIBLE" val="0"/>
  <p:tag name="KSO_WM_UNIT_CLEAR" val="0"/>
  <p:tag name="KSO_WM_BEAUTIFY_FLAG" val="#wm#"/>
  <p:tag name="KSO_WM_UNIT_PRESET_TEXT" val="19.88"/>
  <p:tag name="KSO_WM_DIAGRAM_GROUP_CODE" val="l1-1"/>
  <p:tag name="KSO_WM_UNIT_TEXT_FILL_FORE_SCHEMECOLOR_INDEX" val="3"/>
  <p:tag name="KSO_WM_UNIT_TEXT_FILL_TYPE" val="1"/>
</p:tagLst>
</file>

<file path=ppt/tags/tag5.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4"/>
  <p:tag name="KSO_WM_UNIT_ID" val="diagram20165046_1*l_i*1_4"/>
  <p:tag name="KSO_WM_UNIT_LAYERLEVEL" val="1_1"/>
  <p:tag name="KSO_WM_DIAGRAM_GROUP_CODE" val="l1-1"/>
  <p:tag name="KSO_WM_UNIT_FILL_FORE_SCHEMECOLOR_INDEX" val="15"/>
  <p:tag name="KSO_WM_UNIT_FILL_TYPE" val="1"/>
</p:tagLst>
</file>

<file path=ppt/tags/tag50.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3_2"/>
  <p:tag name="KSO_WM_UNIT_ID" val="diagram20181259_1*l_h_f*1_3_2"/>
  <p:tag name="KSO_WM_UNIT_LAYERLEVEL" val="1_1_1"/>
  <p:tag name="KSO_WM_UNIT_VALUE" val="2"/>
  <p:tag name="KSO_WM_UNIT_HIGHLIGHT" val="0"/>
  <p:tag name="KSO_WM_UNIT_COMPATIBLE" val="0"/>
  <p:tag name="KSO_WM_UNIT_CLEAR" val="0"/>
  <p:tag name="KSO_WM_BEAUTIFY_FLAG" val="#wm#"/>
  <p:tag name="KSO_WM_UNIT_PRESET_TEXT" val="2350"/>
  <p:tag name="KSO_WM_DIAGRAM_GROUP_CODE" val="l1-1"/>
  <p:tag name="KSO_WM_UNIT_TEXT_FILL_FORE_SCHEMECOLOR_INDEX" val="3"/>
  <p:tag name="KSO_WM_UNIT_TEXT_FILL_TYPE" val="1"/>
</p:tagLst>
</file>

<file path=ppt/tags/tag51.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1_3"/>
  <p:tag name="KSO_WM_UNIT_ID" val="diagram20181259_1*l_h_f*1_1_3"/>
  <p:tag name="KSO_WM_UNIT_LAYERLEVEL" val="1_1_1"/>
  <p:tag name="KSO_WM_UNIT_VALUE" val="3"/>
  <p:tag name="KSO_WM_UNIT_HIGHLIGHT" val="0"/>
  <p:tag name="KSO_WM_UNIT_COMPATIBLE" val="0"/>
  <p:tag name="KSO_WM_UNIT_CLEAR" val="0"/>
  <p:tag name="KSO_WM_BEAUTIFY_FLAG" val="#wm#"/>
  <p:tag name="KSO_WM_UNIT_PRESET_TEXT" val="77%"/>
  <p:tag name="KSO_WM_DIAGRAM_GROUP_CODE" val="l1-1"/>
  <p:tag name="KSO_WM_UNIT_TEXT_FILL_FORE_SCHEMECOLOR_INDEX" val="3"/>
  <p:tag name="KSO_WM_UNIT_TEXT_FILL_TYPE" val="1"/>
</p:tagLst>
</file>

<file path=ppt/tags/tag52.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3_3"/>
  <p:tag name="KSO_WM_UNIT_ID" val="diagram20181259_1*l_h_f*1_3_3"/>
  <p:tag name="KSO_WM_UNIT_LAYERLEVEL" val="1_1_1"/>
  <p:tag name="KSO_WM_UNIT_VALUE" val="3"/>
  <p:tag name="KSO_WM_UNIT_HIGHLIGHT" val="0"/>
  <p:tag name="KSO_WM_UNIT_COMPATIBLE" val="0"/>
  <p:tag name="KSO_WM_UNIT_CLEAR" val="0"/>
  <p:tag name="KSO_WM_BEAUTIFY_FLAG" val="#wm#"/>
  <p:tag name="KSO_WM_UNIT_PRESET_TEXT" val="60%"/>
  <p:tag name="KSO_WM_DIAGRAM_GROUP_CODE" val="l1-1"/>
  <p:tag name="KSO_WM_UNIT_TEXT_FILL_FORE_SCHEMECOLOR_INDEX" val="3"/>
  <p:tag name="KSO_WM_UNIT_TEXT_FILL_TYPE" val="1"/>
</p:tagLst>
</file>

<file path=ppt/tags/tag53.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1_1"/>
  <p:tag name="KSO_WM_UNIT_ID" val="diagram20181259_1*l_h_i*1_1_1"/>
  <p:tag name="KSO_WM_UNIT_LAYERLEVEL" val="1_1_1"/>
  <p:tag name="KSO_WM_BEAUTIFY_FLAG" val="#wm#"/>
  <p:tag name="KSO_WM_DIAGRAM_GROUP_CODE" val="l1-1"/>
  <p:tag name="KSO_WM_UNIT_LINE_FORE_SCHEMECOLOR_INDEX" val="7"/>
  <p:tag name="KSO_WM_UNIT_LINE_FILL_TYPE" val="2"/>
</p:tagLst>
</file>

<file path=ppt/tags/tag54.xml><?xml version="1.0" encoding="utf-8"?>
<p:tagLst xmlns:p="http://schemas.openxmlformats.org/presentationml/2006/main">
  <p:tag name="KSO_WM_TAG_VERSION" val="1.0"/>
  <p:tag name="KSO_WM_TEMPLATE_CATEGORY" val="diagram"/>
  <p:tag name="KSO_WM_TEMPLATE_INDEX" val="20181259"/>
  <p:tag name="KSO_WM_UNIT_TYPE" val="l_h_i"/>
  <p:tag name="KSO_WM_UNIT_INDEX" val="1_3_3"/>
  <p:tag name="KSO_WM_UNIT_ID" val="diagram20181259_1*l_h_i*1_3_3"/>
  <p:tag name="KSO_WM_UNIT_LAYERLEVEL" val="1_1_1"/>
  <p:tag name="KSO_WM_BEAUTIFY_FLAG" val="#wm#"/>
  <p:tag name="KSO_WM_DIAGRAM_GROUP_CODE" val="l1-1"/>
  <p:tag name="KSO_WM_UNIT_LINE_FORE_SCHEMECOLOR_INDEX" val="7"/>
  <p:tag name="KSO_WM_UNIT_LINE_FILL_TYPE" val="2"/>
</p:tagLst>
</file>

<file path=ppt/tags/tag55.xml><?xml version="1.0" encoding="utf-8"?>
<p:tagLst xmlns:p="http://schemas.openxmlformats.org/presentationml/2006/main">
  <p:tag name="KSO_WM_TAG_VERSION" val="1.0"/>
  <p:tag name="KSO_WM_TEMPLATE_CATEGORY" val="diagram"/>
  <p:tag name="KSO_WM_TEMPLATE_INDEX" val="20181259"/>
  <p:tag name="KSO_WM_UNIT_TYPE" val="l_h_a"/>
  <p:tag name="KSO_WM_UNIT_INDEX" val="1_1_1"/>
  <p:tag name="KSO_WM_UNIT_ID" val="diagram20181259_1*l_h_a*1_1_1"/>
  <p:tag name="KSO_WM_UNIT_LAYERLEVEL" val="1_1_1"/>
  <p:tag name="KSO_WM_UNIT_VALUE" val="6"/>
  <p:tag name="KSO_WM_UNIT_HIGHLIGHT" val="0"/>
  <p:tag name="KSO_WM_UNIT_COMPATIBLE" val="0"/>
  <p:tag name="KSO_WM_UNIT_CLEAR" val="0"/>
  <p:tag name="KSO_WM_BEAUTIFY_FLAG" val="#wm#"/>
  <p:tag name="KSO_WM_UNIT_PRESET_TEXT" val="输入标题内容"/>
  <p:tag name="KSO_WM_DIAGRAM_GROUP_CODE" val="l1-1"/>
  <p:tag name="KSO_WM_UNIT_TEXT_FILL_FORE_SCHEMECOLOR_INDEX" val="13"/>
  <p:tag name="KSO_WM_UNIT_TEXT_FILL_TYPE" val="1"/>
</p:tagLst>
</file>

<file path=ppt/tags/tag56.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1_1"/>
  <p:tag name="KSO_WM_UNIT_ID" val="diagram20181259_1*l_h_f*1_1_1"/>
  <p:tag name="KSO_WM_UNIT_LAYERLEVEL" val="1_1_1"/>
  <p:tag name="KSO_WM_UNIT_VALUE" val="10"/>
  <p:tag name="KSO_WM_UNIT_HIGHLIGHT" val="0"/>
  <p:tag name="KSO_WM_UNIT_COMPATIBLE" val="0"/>
  <p:tag name="KSO_WM_UNIT_CLEAR" val="0"/>
  <p:tag name="KSO_WM_BEAUTIFY_FLAG" val="#wm#"/>
  <p:tag name="KSO_WM_UNIT_PRESET_TEXT" val="点击此处输入文本内容"/>
  <p:tag name="KSO_WM_DIAGRAM_GROUP_CODE" val="l1-1"/>
  <p:tag name="KSO_WM_UNIT_TEXT_FILL_FORE_SCHEMECOLOR_INDEX" val="15"/>
  <p:tag name="KSO_WM_UNIT_TEXT_FILL_TYPE" val="1"/>
</p:tagLst>
</file>

<file path=ppt/tags/tag57.xml><?xml version="1.0" encoding="utf-8"?>
<p:tagLst xmlns:p="http://schemas.openxmlformats.org/presentationml/2006/main">
  <p:tag name="KSO_WM_TAG_VERSION" val="1.0"/>
  <p:tag name="KSO_WM_TEMPLATE_CATEGORY" val="diagram"/>
  <p:tag name="KSO_WM_TEMPLATE_INDEX" val="20181259"/>
  <p:tag name="KSO_WM_UNIT_TYPE" val="l_h_a"/>
  <p:tag name="KSO_WM_UNIT_INDEX" val="1_3_1"/>
  <p:tag name="KSO_WM_UNIT_ID" val="diagram20181259_1*l_h_a*1_3_1"/>
  <p:tag name="KSO_WM_UNIT_LAYERLEVEL" val="1_1_1"/>
  <p:tag name="KSO_WM_UNIT_VALUE" val="6"/>
  <p:tag name="KSO_WM_UNIT_HIGHLIGHT" val="0"/>
  <p:tag name="KSO_WM_UNIT_COMPATIBLE" val="0"/>
  <p:tag name="KSO_WM_UNIT_CLEAR" val="0"/>
  <p:tag name="KSO_WM_BEAUTIFY_FLAG" val="#wm#"/>
  <p:tag name="KSO_WM_UNIT_PRESET_TEXT" val="输入标题内容"/>
  <p:tag name="KSO_WM_DIAGRAM_GROUP_CODE" val="l1-1"/>
  <p:tag name="KSO_WM_UNIT_TEXT_FILL_FORE_SCHEMECOLOR_INDEX" val="13"/>
  <p:tag name="KSO_WM_UNIT_TEXT_FILL_TYPE" val="1"/>
</p:tagLst>
</file>

<file path=ppt/tags/tag58.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3_1"/>
  <p:tag name="KSO_WM_UNIT_ID" val="diagram20181259_1*l_h_f*1_3_1"/>
  <p:tag name="KSO_WM_UNIT_LAYERLEVEL" val="1_1_1"/>
  <p:tag name="KSO_WM_UNIT_VALUE" val="10"/>
  <p:tag name="KSO_WM_UNIT_HIGHLIGHT" val="0"/>
  <p:tag name="KSO_WM_UNIT_COMPATIBLE" val="0"/>
  <p:tag name="KSO_WM_UNIT_CLEAR" val="0"/>
  <p:tag name="KSO_WM_BEAUTIFY_FLAG" val="#wm#"/>
  <p:tag name="KSO_WM_UNIT_PRESET_TEXT" val="点击此处输入文本内容"/>
  <p:tag name="KSO_WM_DIAGRAM_GROUP_CODE" val="l1-1"/>
  <p:tag name="KSO_WM_UNIT_TEXT_FILL_FORE_SCHEMECOLOR_INDEX" val="15"/>
  <p:tag name="KSO_WM_UNIT_TEXT_FILL_TYPE" val="1"/>
</p:tagLst>
</file>

<file path=ppt/tags/tag59.xml><?xml version="1.0" encoding="utf-8"?>
<p:tagLst xmlns:p="http://schemas.openxmlformats.org/presentationml/2006/main">
  <p:tag name="KSO_WM_TAG_VERSION" val="1.0"/>
  <p:tag name="KSO_WM_TEMPLATE_CATEGORY" val="diagram"/>
  <p:tag name="KSO_WM_TEMPLATE_INDEX" val="20181259"/>
  <p:tag name="KSO_WM_UNIT_TYPE" val="l_h_a"/>
  <p:tag name="KSO_WM_UNIT_INDEX" val="1_2_1"/>
  <p:tag name="KSO_WM_UNIT_ID" val="diagram20181259_1*l_h_a*1_2_1"/>
  <p:tag name="KSO_WM_UNIT_LAYERLEVEL" val="1_1_1"/>
  <p:tag name="KSO_WM_UNIT_VALUE" val="6"/>
  <p:tag name="KSO_WM_UNIT_HIGHLIGHT" val="0"/>
  <p:tag name="KSO_WM_UNIT_COMPATIBLE" val="0"/>
  <p:tag name="KSO_WM_UNIT_CLEAR" val="0"/>
  <p:tag name="KSO_WM_BEAUTIFY_FLAG" val="#wm#"/>
  <p:tag name="KSO_WM_UNIT_PRESET_TEXT" val="输入标题内容"/>
  <p:tag name="KSO_WM_DIAGRAM_GROUP_CODE" val="l1-1"/>
  <p:tag name="KSO_WM_UNIT_TEXT_FILL_FORE_SCHEMECOLOR_INDEX" val="13"/>
  <p:tag name="KSO_WM_UNIT_TEXT_FILL_TYPE" val="1"/>
</p:tagLst>
</file>

<file path=ppt/tags/tag6.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5"/>
  <p:tag name="KSO_WM_UNIT_ID" val="diagram20165046_1*l_i*1_5"/>
  <p:tag name="KSO_WM_UNIT_LAYERLEVEL" val="1_1"/>
  <p:tag name="KSO_WM_DIAGRAM_GROUP_CODE" val="l1-1"/>
  <p:tag name="KSO_WM_UNIT_FILL_FORE_SCHEMECOLOR_INDEX" val="7"/>
  <p:tag name="KSO_WM_UNIT_FILL_TYPE" val="1"/>
</p:tagLst>
</file>

<file path=ppt/tags/tag60.xml><?xml version="1.0" encoding="utf-8"?>
<p:tagLst xmlns:p="http://schemas.openxmlformats.org/presentationml/2006/main">
  <p:tag name="KSO_WM_TAG_VERSION" val="1.0"/>
  <p:tag name="KSO_WM_TEMPLATE_CATEGORY" val="diagram"/>
  <p:tag name="KSO_WM_TEMPLATE_INDEX" val="20181259"/>
  <p:tag name="KSO_WM_UNIT_TYPE" val="l_h_f"/>
  <p:tag name="KSO_WM_UNIT_INDEX" val="1_2_1"/>
  <p:tag name="KSO_WM_UNIT_ID" val="diagram20181259_1*l_h_f*1_2_1"/>
  <p:tag name="KSO_WM_UNIT_LAYERLEVEL" val="1_1_1"/>
  <p:tag name="KSO_WM_UNIT_VALUE" val="10"/>
  <p:tag name="KSO_WM_UNIT_HIGHLIGHT" val="0"/>
  <p:tag name="KSO_WM_UNIT_COMPATIBLE" val="0"/>
  <p:tag name="KSO_WM_UNIT_CLEAR" val="0"/>
  <p:tag name="KSO_WM_BEAUTIFY_FLAG" val="#wm#"/>
  <p:tag name="KSO_WM_UNIT_PRESET_TEXT" val="点击此处输入文本内容"/>
  <p:tag name="KSO_WM_DIAGRAM_GROUP_CODE" val="l1-1"/>
  <p:tag name="KSO_WM_UNIT_TEXT_FILL_FORE_SCHEMECOLOR_INDEX" val="15"/>
  <p:tag name="KSO_WM_UNIT_TEXT_FILL_TYPE" val="1"/>
</p:tagLst>
</file>

<file path=ppt/tags/tag61.xml><?xml version="1.0" encoding="utf-8"?>
<p:tagLst xmlns:p="http://schemas.openxmlformats.org/presentationml/2006/main">
  <p:tag name="KSO_WM_TAG_VERSION" val="1.0"/>
  <p:tag name="KSO_WM_TEMPLATE_CATEGORY" val="diagram"/>
  <p:tag name="KSO_WM_TEMPLATE_INDEX" val="20181259"/>
  <p:tag name="KSO_WM_UNIT_TYPE" val="l_i"/>
  <p:tag name="KSO_WM_UNIT_INDEX" val="1_10"/>
  <p:tag name="KSO_WM_UNIT_ID" val="diagram20181259_1*l_i*1_10"/>
  <p:tag name="KSO_WM_UNIT_LAYERLEVEL" val="1_1"/>
  <p:tag name="KSO_WM_BEAUTIFY_FLAG" val="#wm#"/>
  <p:tag name="KSO_WM_DIAGRAM_GROUP_CODE" val="l1-1"/>
  <p:tag name="KSO_WM_UNIT_LINE_FORE_SCHEMECOLOR_INDEX" val="5"/>
  <p:tag name="KSO_WM_UNIT_LINE_FILL_TYPE" val="2"/>
</p:tagLst>
</file>

<file path=ppt/tags/tag62.xml><?xml version="1.0" encoding="utf-8"?>
<p:tagLst xmlns:p="http://schemas.openxmlformats.org/presentationml/2006/main">
  <p:tag name="KSO_WM_TAG_VERSION" val="1.0"/>
  <p:tag name="KSO_WM_TEMPLATE_CATEGORY" val="diagram"/>
  <p:tag name="KSO_WM_TEMPLATE_INDEX" val="20181259"/>
  <p:tag name="KSO_WM_UNIT_TYPE" val="l_i"/>
  <p:tag name="KSO_WM_UNIT_INDEX" val="1_11"/>
  <p:tag name="KSO_WM_UNIT_ID" val="diagram20181259_1*l_i*1_11"/>
  <p:tag name="KSO_WM_UNIT_LAYERLEVEL" val="1_1"/>
  <p:tag name="KSO_WM_BEAUTIFY_FLAG" val="#wm#"/>
  <p:tag name="KSO_WM_DIAGRAM_GROUP_CODE" val="l1-1"/>
  <p:tag name="KSO_WM_UNIT_LINE_FORE_SCHEMECOLOR_INDEX" val="5"/>
  <p:tag name="KSO_WM_UNIT_LINE_FILL_TYPE" val="2"/>
</p:tagLst>
</file>

<file path=ppt/tags/tag63.xml><?xml version="1.0" encoding="utf-8"?>
<p:tagLst xmlns:p="http://schemas.openxmlformats.org/presentationml/2006/main">
  <p:tag name="KSO_WM_TAG_VERSION" val="1.0"/>
  <p:tag name="KSO_WM_TEMPLATE_CATEGORY" val="diagram"/>
  <p:tag name="KSO_WM_TEMPLATE_INDEX" val="20181259"/>
  <p:tag name="KSO_WM_UNIT_TYPE" val="l_i"/>
  <p:tag name="KSO_WM_UNIT_INDEX" val="1_12"/>
  <p:tag name="KSO_WM_UNIT_ID" val="diagram20181259_1*l_i*1_12"/>
  <p:tag name="KSO_WM_UNIT_LAYERLEVEL" val="1_1"/>
  <p:tag name="KSO_WM_BEAUTIFY_FLAG" val="#wm#"/>
  <p:tag name="KSO_WM_DIAGRAM_GROUP_CODE" val="l1-1"/>
  <p:tag name="KSO_WM_UNIT_LINE_FORE_SCHEMECOLOR_INDEX" val="5"/>
  <p:tag name="KSO_WM_UNIT_LINE_FILL_TYPE" val="2"/>
</p:tagLst>
</file>

<file path=ppt/tags/tag64.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7.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6"/>
  <p:tag name="KSO_WM_UNIT_ID" val="diagram20165046_1*l_i*1_6"/>
  <p:tag name="KSO_WM_UNIT_LAYERLEVEL" val="1_1"/>
  <p:tag name="KSO_WM_DIAGRAM_GROUP_CODE" val="l1-1"/>
  <p:tag name="KSO_WM_UNIT_FILL_FORE_SCHEMECOLOR_INDEX" val="5"/>
  <p:tag name="KSO_WM_UNIT_FILL_TYPE" val="1"/>
  <p:tag name="KSO_WM_UNIT_TEXT_FILL_FORE_SCHEMECOLOR_INDEX" val="13"/>
  <p:tag name="KSO_WM_UNIT_TEXT_FILL_TYPE" val="1"/>
</p:tagLst>
</file>

<file path=ppt/tags/tag8.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7"/>
  <p:tag name="KSO_WM_UNIT_ID" val="diagram20165046_1*l_i*1_7"/>
  <p:tag name="KSO_WM_UNIT_LAYERLEVEL" val="1_1"/>
  <p:tag name="KSO_WM_DIAGRAM_GROUP_CODE" val="l1-1"/>
  <p:tag name="KSO_WM_UNIT_FILL_FORE_SCHEMECOLOR_INDEX" val="8"/>
  <p:tag name="KSO_WM_UNIT_FILL_TYPE" val="1"/>
  <p:tag name="KSO_WM_UNIT_TEXT_FILL_FORE_SCHEMECOLOR_INDEX" val="13"/>
  <p:tag name="KSO_WM_UNIT_TEXT_FILL_TYPE" val="1"/>
</p:tagLst>
</file>

<file path=ppt/tags/tag9.xml><?xml version="1.0" encoding="utf-8"?>
<p:tagLst xmlns:p="http://schemas.openxmlformats.org/presentationml/2006/main">
  <p:tag name="KSO_WM_TAG_VERSION" val="1.0"/>
  <p:tag name="KSO_WM_BEAUTIFY_FLAG" val="#wm#"/>
  <p:tag name="KSO_WM_TEMPLATE_CATEGORY" val="diagram"/>
  <p:tag name="KSO_WM_TEMPLATE_INDEX" val="20165046"/>
  <p:tag name="KSO_WM_UNIT_TYPE" val="l_i"/>
  <p:tag name="KSO_WM_UNIT_INDEX" val="1_8"/>
  <p:tag name="KSO_WM_UNIT_ID" val="diagram20165046_1*l_i*1_8"/>
  <p:tag name="KSO_WM_UNIT_LAYERLEVEL" val="1_1"/>
  <p:tag name="KSO_WM_DIAGRAM_GROUP_CODE" val="l1-1"/>
  <p:tag name="KSO_WM_UNIT_FILL_FORE_SCHEMECOLOR_INDEX" val="7"/>
  <p:tag name="KSO_WM_UNIT_FILL_TYPE" val="1"/>
  <p:tag name="KSO_WM_UNIT_TEXT_FILL_FORE_SCHEMECOLOR_INDEX" val="13"/>
  <p:tag name="KSO_WM_UNIT_TEXT_FILL_TYPE" val="1"/>
</p:tagLst>
</file>

<file path=ppt/theme/theme1.xml><?xml version="1.0" encoding="utf-8"?>
<a:theme xmlns:a="http://schemas.openxmlformats.org/drawingml/2006/main" name="第一PPT，www.1ppt.com">
  <a:themeElements>
    <a:clrScheme name="自定义 37">
      <a:dk1>
        <a:sysClr val="windowText" lastClr="000000"/>
      </a:dk1>
      <a:lt1>
        <a:sysClr val="window" lastClr="FFFFFF"/>
      </a:lt1>
      <a:dk2>
        <a:srgbClr val="455F51"/>
      </a:dk2>
      <a:lt2>
        <a:srgbClr val="E2DFCC"/>
      </a:lt2>
      <a:accent1>
        <a:srgbClr val="C00000"/>
      </a:accent1>
      <a:accent2>
        <a:srgbClr val="119169"/>
      </a:accent2>
      <a:accent3>
        <a:srgbClr val="C00000"/>
      </a:accent3>
      <a:accent4>
        <a:srgbClr val="119169"/>
      </a:accent4>
      <a:accent5>
        <a:srgbClr val="C00000"/>
      </a:accent5>
      <a:accent6>
        <a:srgbClr val="119169"/>
      </a:accent6>
      <a:hlink>
        <a:srgbClr val="C00000"/>
      </a:hlink>
      <a:folHlink>
        <a:srgbClr val="119169"/>
      </a:folHlink>
    </a:clrScheme>
    <a:fontScheme name="rmjarsww">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2323</Words>
  <Application>WPS 演示</Application>
  <PresentationFormat>宽屏</PresentationFormat>
  <Paragraphs>138</Paragraphs>
  <Slides>18</Slides>
  <Notes>23</Notes>
  <HiddenSlides>0</HiddenSlides>
  <MMClips>0</MMClips>
  <ScaleCrop>false</ScaleCrop>
  <HeadingPairs>
    <vt:vector size="6" baseType="variant">
      <vt:variant>
        <vt:lpstr>已用的字体</vt:lpstr>
      </vt:variant>
      <vt:variant>
        <vt:i4>34</vt:i4>
      </vt:variant>
      <vt:variant>
        <vt:lpstr>主题</vt:lpstr>
      </vt:variant>
      <vt:variant>
        <vt:i4>2</vt:i4>
      </vt:variant>
      <vt:variant>
        <vt:lpstr>幻灯片标题</vt:lpstr>
      </vt:variant>
      <vt:variant>
        <vt:i4>18</vt:i4>
      </vt:variant>
    </vt:vector>
  </HeadingPairs>
  <TitlesOfParts>
    <vt:vector size="54" baseType="lpstr">
      <vt:lpstr>Arial</vt:lpstr>
      <vt:lpstr>宋体</vt:lpstr>
      <vt:lpstr>Wingdings</vt:lpstr>
      <vt:lpstr>阿里巴巴普惠体 R</vt:lpstr>
      <vt:lpstr>苹方-简</vt:lpstr>
      <vt:lpstr>楷体</vt:lpstr>
      <vt:lpstr>汉仪楷体KW</vt:lpstr>
      <vt:lpstr>Calibri</vt:lpstr>
      <vt:lpstr>Helvetica Neue</vt:lpstr>
      <vt:lpstr>微软雅黑</vt:lpstr>
      <vt:lpstr>汉仪旗黑</vt:lpstr>
      <vt:lpstr>等线</vt:lpstr>
      <vt:lpstr>宋体</vt:lpstr>
      <vt:lpstr>Arial Unicode MS</vt:lpstr>
      <vt:lpstr>Oswald Light</vt:lpstr>
      <vt:lpstr>Thonburi</vt:lpstr>
      <vt:lpstr>Source Sans Pro</vt:lpstr>
      <vt:lpstr>汉仪书宋二KW</vt:lpstr>
      <vt:lpstr>Gill Sans</vt:lpstr>
      <vt:lpstr>Open Sans Condensed Light</vt:lpstr>
      <vt:lpstr>Lato Light</vt:lpstr>
      <vt:lpstr>Bebas Neue</vt:lpstr>
      <vt:lpstr>张海山锐线体简</vt:lpstr>
      <vt:lpstr>冬青黑体简体中文</vt:lpstr>
      <vt:lpstr>Calibri</vt:lpstr>
      <vt:lpstr>宋体</vt:lpstr>
      <vt:lpstr>汉仪中等线KW</vt:lpstr>
      <vt:lpstr>微软雅黑</vt:lpstr>
      <vt:lpstr>Calibri Light</vt:lpstr>
      <vt:lpstr>Wingdings</vt:lpstr>
      <vt:lpstr>阿里巴巴普惠体 R</vt:lpstr>
      <vt:lpstr>思源黑体 CN Bold</vt:lpstr>
      <vt:lpstr>汉仪中黑KW</vt:lpstr>
      <vt:lpstr>思源黑体 CN Regular</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蓝色商务</dc:title>
  <dc:creator>第一PPT</dc:creator>
  <cp:keywords>www.1ppt.com</cp:keywords>
  <dc:description>www.1ppt.com</dc:description>
  <cp:lastModifiedBy>Specter</cp:lastModifiedBy>
  <cp:revision>67</cp:revision>
  <dcterms:created xsi:type="dcterms:W3CDTF">2024-10-14T20:08:31Z</dcterms:created>
  <dcterms:modified xsi:type="dcterms:W3CDTF">2024-10-14T20:08:31Z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2052-6.2.2.8394</vt:lpwstr>
  </property>
  <property fmtid="{D5CDD505-2E9C-101B-9397-08002B2CF9AE}" pid="3" name="ICV">
    <vt:lpwstr>A1CB9A35EF2E66E53366EE669BD7AC93_43</vt:lpwstr>
  </property>
</Properties>
</file>

<file path=docProps/thumbnail.jpeg>
</file>